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6"/>
  </p:notesMasterIdLst>
  <p:sldIdLst>
    <p:sldId id="256" r:id="rId2"/>
    <p:sldId id="257" r:id="rId3"/>
    <p:sldId id="504" r:id="rId4"/>
    <p:sldId id="258" r:id="rId5"/>
    <p:sldId id="259" r:id="rId6"/>
    <p:sldId id="555" r:id="rId7"/>
    <p:sldId id="556" r:id="rId8"/>
    <p:sldId id="492" r:id="rId9"/>
    <p:sldId id="505" r:id="rId10"/>
    <p:sldId id="481" r:id="rId11"/>
    <p:sldId id="554" r:id="rId12"/>
    <p:sldId id="518" r:id="rId13"/>
    <p:sldId id="493" r:id="rId14"/>
    <p:sldId id="494" r:id="rId15"/>
    <p:sldId id="496" r:id="rId16"/>
    <p:sldId id="506" r:id="rId17"/>
    <p:sldId id="333" r:id="rId18"/>
    <p:sldId id="336" r:id="rId19"/>
    <p:sldId id="530" r:id="rId20"/>
    <p:sldId id="538" r:id="rId21"/>
    <p:sldId id="531" r:id="rId22"/>
    <p:sldId id="474" r:id="rId23"/>
    <p:sldId id="260" r:id="rId24"/>
    <p:sldId id="468" r:id="rId25"/>
    <p:sldId id="337" r:id="rId26"/>
    <p:sldId id="423" r:id="rId27"/>
    <p:sldId id="507" r:id="rId28"/>
    <p:sldId id="420" r:id="rId29"/>
    <p:sldId id="338" r:id="rId30"/>
    <p:sldId id="532" r:id="rId31"/>
    <p:sldId id="533" r:id="rId32"/>
    <p:sldId id="424" r:id="rId33"/>
    <p:sldId id="534" r:id="rId34"/>
    <p:sldId id="535" r:id="rId35"/>
    <p:sldId id="536" r:id="rId36"/>
    <p:sldId id="539" r:id="rId37"/>
    <p:sldId id="522" r:id="rId38"/>
    <p:sldId id="508" r:id="rId39"/>
    <p:sldId id="431" r:id="rId40"/>
    <p:sldId id="523" r:id="rId41"/>
    <p:sldId id="497" r:id="rId42"/>
    <p:sldId id="499" r:id="rId43"/>
    <p:sldId id="509" r:id="rId44"/>
    <p:sldId id="443" r:id="rId45"/>
    <p:sldId id="444" r:id="rId46"/>
    <p:sldId id="551" r:id="rId47"/>
    <p:sldId id="560" r:id="rId48"/>
    <p:sldId id="561" r:id="rId49"/>
    <p:sldId id="510" r:id="rId50"/>
    <p:sldId id="421" r:id="rId51"/>
    <p:sldId id="422" r:id="rId52"/>
    <p:sldId id="519" r:id="rId53"/>
    <p:sldId id="426" r:id="rId54"/>
    <p:sldId id="425" r:id="rId55"/>
    <p:sldId id="427" r:id="rId56"/>
    <p:sldId id="482" r:id="rId57"/>
    <p:sldId id="520" r:id="rId58"/>
    <p:sldId id="524" r:id="rId59"/>
    <p:sldId id="521" r:id="rId60"/>
    <p:sldId id="433" r:id="rId61"/>
    <p:sldId id="428" r:id="rId62"/>
    <p:sldId id="432" r:id="rId63"/>
    <p:sldId id="447" r:id="rId64"/>
    <p:sldId id="483" r:id="rId65"/>
    <p:sldId id="435" r:id="rId66"/>
    <p:sldId id="441" r:id="rId67"/>
    <p:sldId id="446" r:id="rId68"/>
    <p:sldId id="512" r:id="rId69"/>
    <p:sldId id="451" r:id="rId70"/>
    <p:sldId id="511" r:id="rId71"/>
    <p:sldId id="448" r:id="rId72"/>
    <p:sldId id="450" r:id="rId73"/>
    <p:sldId id="449" r:id="rId74"/>
    <p:sldId id="434" r:id="rId75"/>
    <p:sldId id="436" r:id="rId76"/>
    <p:sldId id="437" r:id="rId77"/>
    <p:sldId id="442" r:id="rId78"/>
    <p:sldId id="438" r:id="rId79"/>
    <p:sldId id="439" r:id="rId80"/>
    <p:sldId id="440" r:id="rId81"/>
    <p:sldId id="513" r:id="rId82"/>
    <p:sldId id="514" r:id="rId83"/>
    <p:sldId id="454" r:id="rId84"/>
    <p:sldId id="445" r:id="rId85"/>
    <p:sldId id="453" r:id="rId86"/>
    <p:sldId id="515" r:id="rId87"/>
    <p:sldId id="502" r:id="rId88"/>
    <p:sldId id="500" r:id="rId89"/>
    <p:sldId id="501" r:id="rId90"/>
    <p:sldId id="562" r:id="rId91"/>
    <p:sldId id="525" r:id="rId92"/>
    <p:sldId id="563" r:id="rId93"/>
    <p:sldId id="455" r:id="rId94"/>
    <p:sldId id="452" r:id="rId95"/>
    <p:sldId id="526" r:id="rId96"/>
    <p:sldId id="542" r:id="rId97"/>
    <p:sldId id="516" r:id="rId98"/>
    <p:sldId id="517" r:id="rId99"/>
    <p:sldId id="527" r:id="rId100"/>
    <p:sldId id="456" r:id="rId101"/>
    <p:sldId id="457" r:id="rId102"/>
    <p:sldId id="458" r:id="rId103"/>
    <p:sldId id="459" r:id="rId104"/>
    <p:sldId id="460" r:id="rId105"/>
    <p:sldId id="564" r:id="rId106"/>
    <p:sldId id="461" r:id="rId107"/>
    <p:sldId id="462" r:id="rId108"/>
    <p:sldId id="463" r:id="rId109"/>
    <p:sldId id="464" r:id="rId110"/>
    <p:sldId id="465" r:id="rId111"/>
    <p:sldId id="528" r:id="rId112"/>
    <p:sldId id="466" r:id="rId113"/>
    <p:sldId id="565" r:id="rId114"/>
    <p:sldId id="467" r:id="rId115"/>
    <p:sldId id="469" r:id="rId116"/>
    <p:sldId id="470" r:id="rId117"/>
    <p:sldId id="471" r:id="rId118"/>
    <p:sldId id="480" r:id="rId119"/>
    <p:sldId id="489" r:id="rId120"/>
    <p:sldId id="490" r:id="rId121"/>
    <p:sldId id="491" r:id="rId122"/>
    <p:sldId id="540" r:id="rId123"/>
    <p:sldId id="472" r:id="rId124"/>
    <p:sldId id="473" r:id="rId125"/>
    <p:sldId id="566" r:id="rId126"/>
    <p:sldId id="541" r:id="rId127"/>
    <p:sldId id="529" r:id="rId128"/>
    <p:sldId id="475" r:id="rId129"/>
    <p:sldId id="567" r:id="rId130"/>
    <p:sldId id="476" r:id="rId131"/>
    <p:sldId id="478" r:id="rId132"/>
    <p:sldId id="261" r:id="rId133"/>
    <p:sldId id="276" r:id="rId134"/>
    <p:sldId id="277" r:id="rId135"/>
    <p:sldId id="544" r:id="rId136"/>
    <p:sldId id="488" r:id="rId137"/>
    <p:sldId id="279" r:id="rId138"/>
    <p:sldId id="280" r:id="rId139"/>
    <p:sldId id="537" r:id="rId140"/>
    <p:sldId id="281" r:id="rId141"/>
    <p:sldId id="552" r:id="rId142"/>
    <p:sldId id="553" r:id="rId143"/>
    <p:sldId id="284" r:id="rId144"/>
    <p:sldId id="285" r:id="rId145"/>
    <p:sldId id="287" r:id="rId146"/>
    <p:sldId id="286" r:id="rId147"/>
    <p:sldId id="288" r:id="rId148"/>
    <p:sldId id="290" r:id="rId149"/>
    <p:sldId id="291" r:id="rId150"/>
    <p:sldId id="292" r:id="rId151"/>
    <p:sldId id="289" r:id="rId152"/>
    <p:sldId id="293" r:id="rId153"/>
    <p:sldId id="547" r:id="rId154"/>
    <p:sldId id="558" r:id="rId155"/>
    <p:sldId id="295" r:id="rId156"/>
    <p:sldId id="549" r:id="rId157"/>
    <p:sldId id="294" r:id="rId158"/>
    <p:sldId id="296" r:id="rId159"/>
    <p:sldId id="557" r:id="rId160"/>
    <p:sldId id="297" r:id="rId161"/>
    <p:sldId id="479" r:id="rId162"/>
    <p:sldId id="487" r:id="rId163"/>
    <p:sldId id="484" r:id="rId164"/>
    <p:sldId id="486" r:id="rId165"/>
    <p:sldId id="283" r:id="rId166"/>
    <p:sldId id="568" r:id="rId167"/>
    <p:sldId id="545" r:id="rId168"/>
    <p:sldId id="548" r:id="rId169"/>
    <p:sldId id="559" r:id="rId170"/>
    <p:sldId id="298" r:id="rId171"/>
    <p:sldId id="345" r:id="rId172"/>
    <p:sldId id="413" r:id="rId173"/>
    <p:sldId id="569" r:id="rId174"/>
    <p:sldId id="550" r:id="rId175"/>
  </p:sldIdLst>
  <p:sldSz cx="12192000" cy="6858000"/>
  <p:notesSz cx="6881813" cy="100028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ce Henry" initials="LH" lastIdx="1" clrIdx="0">
    <p:extLst>
      <p:ext uri="{19B8F6BF-5375-455C-9EA6-DF929625EA0E}">
        <p15:presenceInfo xmlns:p15="http://schemas.microsoft.com/office/powerpoint/2012/main" userId="4e1039ebe8b240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6B97"/>
    <a:srgbClr val="EF2B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ECFAE3-8F8E-43BD-BFC8-1AE3BAE49E45}" v="1" dt="2021-10-05T09:07:38.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915" autoAdjust="0"/>
  </p:normalViewPr>
  <p:slideViewPr>
    <p:cSldViewPr snapToGrid="0">
      <p:cViewPr varScale="1">
        <p:scale>
          <a:sx n="62" d="100"/>
          <a:sy n="62" d="100"/>
        </p:scale>
        <p:origin x="828" y="56"/>
      </p:cViewPr>
      <p:guideLst/>
    </p:cSldViewPr>
  </p:slideViewPr>
  <p:outlineViewPr>
    <p:cViewPr>
      <p:scale>
        <a:sx n="33" d="100"/>
        <a:sy n="33" d="100"/>
      </p:scale>
      <p:origin x="0" y="-62660"/>
    </p:cViewPr>
  </p:outlineViewPr>
  <p:notesTextViewPr>
    <p:cViewPr>
      <p:scale>
        <a:sx n="1" d="1"/>
        <a:sy n="1" d="1"/>
      </p:scale>
      <p:origin x="0" y="0"/>
    </p:cViewPr>
  </p:notesTextViewPr>
  <p:sorterViewPr>
    <p:cViewPr>
      <p:scale>
        <a:sx n="100" d="100"/>
        <a:sy n="100" d="100"/>
      </p:scale>
      <p:origin x="0" y="-7112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microsoft.com/office/2016/11/relationships/changesInfo" Target="changesInfos/changesInfo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commentAuthors" Target="commentAuthor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ence Henry" userId="4e1039ebe8b24029" providerId="LiveId" clId="{9DECFAE3-8F8E-43BD-BFC8-1AE3BAE49E45}"/>
    <pc:docChg chg="custSel delSld modSld sldOrd">
      <pc:chgData name="Laurence Henry" userId="4e1039ebe8b24029" providerId="LiveId" clId="{9DECFAE3-8F8E-43BD-BFC8-1AE3BAE49E45}" dt="2021-10-20T20:03:04.063" v="36" actId="27636"/>
      <pc:docMkLst>
        <pc:docMk/>
      </pc:docMkLst>
      <pc:sldChg chg="modSp mod">
        <pc:chgData name="Laurence Henry" userId="4e1039ebe8b24029" providerId="LiveId" clId="{9DECFAE3-8F8E-43BD-BFC8-1AE3BAE49E45}" dt="2021-09-30T06:00:13.555" v="5" actId="20577"/>
        <pc:sldMkLst>
          <pc:docMk/>
          <pc:sldMk cId="636123522" sldId="256"/>
        </pc:sldMkLst>
        <pc:spChg chg="mod">
          <ac:chgData name="Laurence Henry" userId="4e1039ebe8b24029" providerId="LiveId" clId="{9DECFAE3-8F8E-43BD-BFC8-1AE3BAE49E45}" dt="2021-09-30T06:00:13.555" v="5" actId="20577"/>
          <ac:spMkLst>
            <pc:docMk/>
            <pc:sldMk cId="636123522" sldId="256"/>
            <ac:spMk id="3" creationId="{78312E5D-A2C3-43DC-B5BE-6DD487C6B313}"/>
          </ac:spMkLst>
        </pc:spChg>
      </pc:sldChg>
      <pc:sldChg chg="modSp mod">
        <pc:chgData name="Laurence Henry" userId="4e1039ebe8b24029" providerId="LiveId" clId="{9DECFAE3-8F8E-43BD-BFC8-1AE3BAE49E45}" dt="2021-09-30T05:56:48.891" v="0" actId="20577"/>
        <pc:sldMkLst>
          <pc:docMk/>
          <pc:sldMk cId="228959582" sldId="259"/>
        </pc:sldMkLst>
        <pc:spChg chg="mod">
          <ac:chgData name="Laurence Henry" userId="4e1039ebe8b24029" providerId="LiveId" clId="{9DECFAE3-8F8E-43BD-BFC8-1AE3BAE49E45}" dt="2021-09-30T05:56:48.891" v="0" actId="20577"/>
          <ac:spMkLst>
            <pc:docMk/>
            <pc:sldMk cId="228959582" sldId="259"/>
            <ac:spMk id="3" creationId="{7F124F05-80A2-4DAA-814C-8C43CB70896E}"/>
          </ac:spMkLst>
        </pc:spChg>
      </pc:sldChg>
      <pc:sldChg chg="delSp modSp mod">
        <pc:chgData name="Laurence Henry" userId="4e1039ebe8b24029" providerId="LiveId" clId="{9DECFAE3-8F8E-43BD-BFC8-1AE3BAE49E45}" dt="2021-10-20T20:03:04.063" v="36" actId="27636"/>
        <pc:sldMkLst>
          <pc:docMk/>
          <pc:sldMk cId="0" sldId="294"/>
        </pc:sldMkLst>
        <pc:spChg chg="mod">
          <ac:chgData name="Laurence Henry" userId="4e1039ebe8b24029" providerId="LiveId" clId="{9DECFAE3-8F8E-43BD-BFC8-1AE3BAE49E45}" dt="2021-10-20T20:03:04.063" v="36" actId="27636"/>
          <ac:spMkLst>
            <pc:docMk/>
            <pc:sldMk cId="0" sldId="294"/>
            <ac:spMk id="5" creationId="{00000000-0000-0000-0000-000000000000}"/>
          </ac:spMkLst>
        </pc:spChg>
        <pc:picChg chg="del mod">
          <ac:chgData name="Laurence Henry" userId="4e1039ebe8b24029" providerId="LiveId" clId="{9DECFAE3-8F8E-43BD-BFC8-1AE3BAE49E45}" dt="2021-10-20T20:02:35.989" v="33" actId="478"/>
          <ac:picMkLst>
            <pc:docMk/>
            <pc:sldMk cId="0" sldId="294"/>
            <ac:picMk id="9" creationId="{00000000-0000-0000-0000-000000000000}"/>
          </ac:picMkLst>
        </pc:picChg>
        <pc:picChg chg="mod">
          <ac:chgData name="Laurence Henry" userId="4e1039ebe8b24029" providerId="LiveId" clId="{9DECFAE3-8F8E-43BD-BFC8-1AE3BAE49E45}" dt="2021-10-20T20:02:38.474" v="34" actId="1076"/>
          <ac:picMkLst>
            <pc:docMk/>
            <pc:sldMk cId="0" sldId="294"/>
            <ac:picMk id="47106" creationId="{00000000-0000-0000-0000-000000000000}"/>
          </ac:picMkLst>
        </pc:picChg>
      </pc:sldChg>
      <pc:sldChg chg="modSp mod">
        <pc:chgData name="Laurence Henry" userId="4e1039ebe8b24029" providerId="LiveId" clId="{9DECFAE3-8F8E-43BD-BFC8-1AE3BAE49E45}" dt="2021-10-20T19:20:59.816" v="30" actId="1076"/>
        <pc:sldMkLst>
          <pc:docMk/>
          <pc:sldMk cId="660616650" sldId="439"/>
        </pc:sldMkLst>
        <pc:picChg chg="mod">
          <ac:chgData name="Laurence Henry" userId="4e1039ebe8b24029" providerId="LiveId" clId="{9DECFAE3-8F8E-43BD-BFC8-1AE3BAE49E45}" dt="2021-10-20T19:20:59.816" v="30" actId="1076"/>
          <ac:picMkLst>
            <pc:docMk/>
            <pc:sldMk cId="660616650" sldId="439"/>
            <ac:picMk id="11" creationId="{07796001-D36C-45A6-BBD4-49308D0094FC}"/>
          </ac:picMkLst>
        </pc:picChg>
      </pc:sldChg>
      <pc:sldChg chg="modSp mod">
        <pc:chgData name="Laurence Henry" userId="4e1039ebe8b24029" providerId="LiveId" clId="{9DECFAE3-8F8E-43BD-BFC8-1AE3BAE49E45}" dt="2021-10-05T09:08:22.945" v="12" actId="21"/>
        <pc:sldMkLst>
          <pc:docMk/>
          <pc:sldMk cId="3324368800" sldId="441"/>
        </pc:sldMkLst>
        <pc:spChg chg="mod">
          <ac:chgData name="Laurence Henry" userId="4e1039ebe8b24029" providerId="LiveId" clId="{9DECFAE3-8F8E-43BD-BFC8-1AE3BAE49E45}" dt="2021-10-05T09:08:22.945" v="12" actId="21"/>
          <ac:spMkLst>
            <pc:docMk/>
            <pc:sldMk cId="3324368800" sldId="441"/>
            <ac:spMk id="3" creationId="{C5C5E0BF-71A4-4C6D-9506-EC94937F8AEE}"/>
          </ac:spMkLst>
        </pc:spChg>
      </pc:sldChg>
      <pc:sldChg chg="addSp modSp mod setBg">
        <pc:chgData name="Laurence Henry" userId="4e1039ebe8b24029" providerId="LiveId" clId="{9DECFAE3-8F8E-43BD-BFC8-1AE3BAE49E45}" dt="2021-10-05T09:08:35.488" v="22" actId="27636"/>
        <pc:sldMkLst>
          <pc:docMk/>
          <pc:sldMk cId="2047191989" sldId="446"/>
        </pc:sldMkLst>
        <pc:spChg chg="mod">
          <ac:chgData name="Laurence Henry" userId="4e1039ebe8b24029" providerId="LiveId" clId="{9DECFAE3-8F8E-43BD-BFC8-1AE3BAE49E45}" dt="2021-10-05T09:07:44.031" v="7" actId="26606"/>
          <ac:spMkLst>
            <pc:docMk/>
            <pc:sldMk cId="2047191989" sldId="446"/>
            <ac:spMk id="2" creationId="{CF901B60-BB0C-41FE-8A42-E5FE93331EC3}"/>
          </ac:spMkLst>
        </pc:spChg>
        <pc:spChg chg="mod ord">
          <ac:chgData name="Laurence Henry" userId="4e1039ebe8b24029" providerId="LiveId" clId="{9DECFAE3-8F8E-43BD-BFC8-1AE3BAE49E45}" dt="2021-10-05T09:08:35.488" v="22" actId="27636"/>
          <ac:spMkLst>
            <pc:docMk/>
            <pc:sldMk cId="2047191989" sldId="446"/>
            <ac:spMk id="3" creationId="{0E1D8FF8-23DB-4330-BCB4-775A8485DFBA}"/>
          </ac:spMkLst>
        </pc:spChg>
        <pc:grpChg chg="add">
          <ac:chgData name="Laurence Henry" userId="4e1039ebe8b24029" providerId="LiveId" clId="{9DECFAE3-8F8E-43BD-BFC8-1AE3BAE49E45}" dt="2021-10-05T09:07:44.031" v="7" actId="26606"/>
          <ac:grpSpMkLst>
            <pc:docMk/>
            <pc:sldMk cId="2047191989" sldId="446"/>
            <ac:grpSpMk id="9" creationId="{9AE4726C-1831-4FE3-9A11-227F0DC2F0BC}"/>
          </ac:grpSpMkLst>
        </pc:grpChg>
        <pc:grpChg chg="add">
          <ac:chgData name="Laurence Henry" userId="4e1039ebe8b24029" providerId="LiveId" clId="{9DECFAE3-8F8E-43BD-BFC8-1AE3BAE49E45}" dt="2021-10-05T09:07:44.031" v="7" actId="26606"/>
          <ac:grpSpMkLst>
            <pc:docMk/>
            <pc:sldMk cId="2047191989" sldId="446"/>
            <ac:grpSpMk id="13" creationId="{E916825F-759B-4F1A-BA80-AF7137691EC5}"/>
          </ac:grpSpMkLst>
        </pc:grpChg>
        <pc:picChg chg="add mod">
          <ac:chgData name="Laurence Henry" userId="4e1039ebe8b24029" providerId="LiveId" clId="{9DECFAE3-8F8E-43BD-BFC8-1AE3BAE49E45}" dt="2021-10-05T09:07:44.031" v="7" actId="26606"/>
          <ac:picMkLst>
            <pc:docMk/>
            <pc:sldMk cId="2047191989" sldId="446"/>
            <ac:picMk id="4" creationId="{D2E0E895-45B5-4B69-A73A-D2E49D994EA2}"/>
          </ac:picMkLst>
        </pc:picChg>
      </pc:sldChg>
      <pc:sldChg chg="modSp mod">
        <pc:chgData name="Laurence Henry" userId="4e1039ebe8b24029" providerId="LiveId" clId="{9DECFAE3-8F8E-43BD-BFC8-1AE3BAE49E45}" dt="2021-10-05T09:25:09.368" v="26" actId="207"/>
        <pc:sldMkLst>
          <pc:docMk/>
          <pc:sldMk cId="287270477" sldId="450"/>
        </pc:sldMkLst>
        <pc:spChg chg="mod">
          <ac:chgData name="Laurence Henry" userId="4e1039ebe8b24029" providerId="LiveId" clId="{9DECFAE3-8F8E-43BD-BFC8-1AE3BAE49E45}" dt="2021-10-05T09:25:09.368" v="26" actId="207"/>
          <ac:spMkLst>
            <pc:docMk/>
            <pc:sldMk cId="287270477" sldId="450"/>
            <ac:spMk id="3" creationId="{6B21B0D2-4BCA-4234-A529-47EAB32CE7FA}"/>
          </ac:spMkLst>
        </pc:spChg>
      </pc:sldChg>
      <pc:sldChg chg="ord">
        <pc:chgData name="Laurence Henry" userId="4e1039ebe8b24029" providerId="LiveId" clId="{9DECFAE3-8F8E-43BD-BFC8-1AE3BAE49E45}" dt="2021-10-20T14:11:03.213" v="29"/>
        <pc:sldMkLst>
          <pc:docMk/>
          <pc:sldMk cId="3299269719" sldId="470"/>
        </pc:sldMkLst>
      </pc:sldChg>
      <pc:sldChg chg="ord">
        <pc:chgData name="Laurence Henry" userId="4e1039ebe8b24029" providerId="LiveId" clId="{9DECFAE3-8F8E-43BD-BFC8-1AE3BAE49E45}" dt="2021-09-30T05:57:19.265" v="4"/>
        <pc:sldMkLst>
          <pc:docMk/>
          <pc:sldMk cId="1021368228" sldId="492"/>
        </pc:sldMkLst>
      </pc:sldChg>
      <pc:sldChg chg="del">
        <pc:chgData name="Laurence Henry" userId="4e1039ebe8b24029" providerId="LiveId" clId="{9DECFAE3-8F8E-43BD-BFC8-1AE3BAE49E45}" dt="2021-10-07T05:56:40.002" v="27" actId="47"/>
        <pc:sldMkLst>
          <pc:docMk/>
          <pc:sldMk cId="2733868776" sldId="498"/>
        </pc:sldMkLst>
      </pc:sldChg>
      <pc:sldChg chg="modSp mod">
        <pc:chgData name="Laurence Henry" userId="4e1039ebe8b24029" providerId="LiveId" clId="{9DECFAE3-8F8E-43BD-BFC8-1AE3BAE49E45}" dt="2021-10-20T19:55:16.769" v="31" actId="1076"/>
        <pc:sldMkLst>
          <pc:docMk/>
          <pc:sldMk cId="4006596596" sldId="547"/>
        </pc:sldMkLst>
        <pc:picChg chg="mod">
          <ac:chgData name="Laurence Henry" userId="4e1039ebe8b24029" providerId="LiveId" clId="{9DECFAE3-8F8E-43BD-BFC8-1AE3BAE49E45}" dt="2021-10-20T19:55:16.769" v="31" actId="1076"/>
          <ac:picMkLst>
            <pc:docMk/>
            <pc:sldMk cId="4006596596" sldId="547"/>
            <ac:picMk id="9" creationId="{458D9B92-DBC1-4667-8689-E30B46EF4E21}"/>
          </ac:picMkLst>
        </pc:picChg>
      </pc:sldChg>
    </pc:docChg>
  </pc:docChgLst>
  <pc:docChgLst>
    <pc:chgData name="Laurence Henry" userId="4e1039ebe8b24029" providerId="LiveId" clId="{953659B3-D0AD-45C9-8220-5A117D2EE1EA}"/>
    <pc:docChg chg="custSel modSld sldOrd">
      <pc:chgData name="Laurence Henry" userId="4e1039ebe8b24029" providerId="LiveId" clId="{953659B3-D0AD-45C9-8220-5A117D2EE1EA}" dt="2020-11-17T12:57:12.262" v="10" actId="20577"/>
      <pc:docMkLst>
        <pc:docMk/>
      </pc:docMkLst>
      <pc:sldChg chg="ord">
        <pc:chgData name="Laurence Henry" userId="4e1039ebe8b24029" providerId="LiveId" clId="{953659B3-D0AD-45C9-8220-5A117D2EE1EA}" dt="2020-11-17T11:21:10.315" v="4"/>
        <pc:sldMkLst>
          <pc:docMk/>
          <pc:sldMk cId="0" sldId="295"/>
        </pc:sldMkLst>
      </pc:sldChg>
      <pc:sldChg chg="modSp mod">
        <pc:chgData name="Laurence Henry" userId="4e1039ebe8b24029" providerId="LiveId" clId="{953659B3-D0AD-45C9-8220-5A117D2EE1EA}" dt="2020-11-10T12:34:03.723" v="2" actId="27636"/>
        <pc:sldMkLst>
          <pc:docMk/>
          <pc:sldMk cId="2010532873" sldId="424"/>
        </pc:sldMkLst>
        <pc:spChg chg="mod">
          <ac:chgData name="Laurence Henry" userId="4e1039ebe8b24029" providerId="LiveId" clId="{953659B3-D0AD-45C9-8220-5A117D2EE1EA}" dt="2020-11-10T12:34:03.723" v="2" actId="27636"/>
          <ac:spMkLst>
            <pc:docMk/>
            <pc:sldMk cId="2010532873" sldId="424"/>
            <ac:spMk id="3" creationId="{84A094AA-8F81-47CB-91C2-53BEF0826EA5}"/>
          </ac:spMkLst>
        </pc:spChg>
      </pc:sldChg>
      <pc:sldChg chg="ord">
        <pc:chgData name="Laurence Henry" userId="4e1039ebe8b24029" providerId="LiveId" clId="{953659B3-D0AD-45C9-8220-5A117D2EE1EA}" dt="2020-11-17T11:21:16.137" v="6"/>
        <pc:sldMkLst>
          <pc:docMk/>
          <pc:sldMk cId="4247177699" sldId="549"/>
        </pc:sldMkLst>
      </pc:sldChg>
      <pc:sldChg chg="modSp mod">
        <pc:chgData name="Laurence Henry" userId="4e1039ebe8b24029" providerId="LiveId" clId="{953659B3-D0AD-45C9-8220-5A117D2EE1EA}" dt="2020-11-10T10:55:44.085" v="0" actId="20577"/>
        <pc:sldMkLst>
          <pc:docMk/>
          <pc:sldMk cId="2680141863" sldId="555"/>
        </pc:sldMkLst>
        <pc:spChg chg="mod">
          <ac:chgData name="Laurence Henry" userId="4e1039ebe8b24029" providerId="LiveId" clId="{953659B3-D0AD-45C9-8220-5A117D2EE1EA}" dt="2020-11-10T10:55:44.085" v="0" actId="20577"/>
          <ac:spMkLst>
            <pc:docMk/>
            <pc:sldMk cId="2680141863" sldId="555"/>
            <ac:spMk id="3" creationId="{E1E2D0BD-8926-4F13-90E1-FC8908CD6FD0}"/>
          </ac:spMkLst>
        </pc:spChg>
      </pc:sldChg>
      <pc:sldChg chg="modSp mod">
        <pc:chgData name="Laurence Henry" userId="4e1039ebe8b24029" providerId="LiveId" clId="{953659B3-D0AD-45C9-8220-5A117D2EE1EA}" dt="2020-11-17T12:57:12.262" v="10" actId="20577"/>
        <pc:sldMkLst>
          <pc:docMk/>
          <pc:sldMk cId="3507191739" sldId="568"/>
        </pc:sldMkLst>
        <pc:spChg chg="mod">
          <ac:chgData name="Laurence Henry" userId="4e1039ebe8b24029" providerId="LiveId" clId="{953659B3-D0AD-45C9-8220-5A117D2EE1EA}" dt="2020-11-17T12:57:12.262" v="10" actId="20577"/>
          <ac:spMkLst>
            <pc:docMk/>
            <pc:sldMk cId="3507191739" sldId="568"/>
            <ac:spMk id="3" creationId="{588E37A9-8463-4F64-902E-7E5FF49050B1}"/>
          </ac:spMkLst>
        </pc:spChg>
      </pc:sldChg>
    </pc:docChg>
  </pc:docChgLst>
  <pc:docChgLst>
    <pc:chgData name="Laurence Henry" userId="4e1039ebe8b24029" providerId="LiveId" clId="{B820DE9C-972A-4FEF-9670-CA3E5BF85F7C}"/>
    <pc:docChg chg="modSld sldOrd">
      <pc:chgData name="Laurence Henry" userId="4e1039ebe8b24029" providerId="LiveId" clId="{B820DE9C-972A-4FEF-9670-CA3E5BF85F7C}" dt="2020-12-16T08:02:44.830" v="1"/>
      <pc:docMkLst>
        <pc:docMk/>
      </pc:docMkLst>
      <pc:sldChg chg="ord">
        <pc:chgData name="Laurence Henry" userId="4e1039ebe8b24029" providerId="LiveId" clId="{B820DE9C-972A-4FEF-9670-CA3E5BF85F7C}" dt="2020-12-16T08:02:44.830" v="1"/>
        <pc:sldMkLst>
          <pc:docMk/>
          <pc:sldMk cId="2334710033" sldId="516"/>
        </pc:sldMkLst>
      </pc:sldChg>
    </pc:docChg>
  </pc:docChgLst>
  <pc:docChgLst>
    <pc:chgData name="Laurence Henry" userId="4e1039ebe8b24029" providerId="LiveId" clId="{5ED37887-F8D6-443E-B7A6-3F992B42CB43}"/>
    <pc:docChg chg="undo redo custSel mod addSld delSld modSld sldOrd">
      <pc:chgData name="Laurence Henry" userId="4e1039ebe8b24029" providerId="LiveId" clId="{5ED37887-F8D6-443E-B7A6-3F992B42CB43}" dt="2020-10-11T15:40:23.145" v="43277" actId="313"/>
      <pc:docMkLst>
        <pc:docMk/>
      </pc:docMkLst>
      <pc:sldChg chg="modSp mod">
        <pc:chgData name="Laurence Henry" userId="4e1039ebe8b24029" providerId="LiveId" clId="{5ED37887-F8D6-443E-B7A6-3F992B42CB43}" dt="2020-10-06T08:07:33.582" v="38840" actId="20577"/>
        <pc:sldMkLst>
          <pc:docMk/>
          <pc:sldMk cId="636123522" sldId="256"/>
        </pc:sldMkLst>
        <pc:spChg chg="mod">
          <ac:chgData name="Laurence Henry" userId="4e1039ebe8b24029" providerId="LiveId" clId="{5ED37887-F8D6-443E-B7A6-3F992B42CB43}" dt="2020-10-06T08:07:33.582" v="38840" actId="20577"/>
          <ac:spMkLst>
            <pc:docMk/>
            <pc:sldMk cId="636123522" sldId="256"/>
            <ac:spMk id="3" creationId="{78312E5D-A2C3-43DC-B5BE-6DD487C6B313}"/>
          </ac:spMkLst>
        </pc:spChg>
      </pc:sldChg>
      <pc:sldChg chg="modSp mod">
        <pc:chgData name="Laurence Henry" userId="4e1039ebe8b24029" providerId="LiveId" clId="{5ED37887-F8D6-443E-B7A6-3F992B42CB43}" dt="2020-10-06T11:46:56.477" v="39449" actId="20577"/>
        <pc:sldMkLst>
          <pc:docMk/>
          <pc:sldMk cId="3857792043" sldId="257"/>
        </pc:sldMkLst>
        <pc:spChg chg="mod">
          <ac:chgData name="Laurence Henry" userId="4e1039ebe8b24029" providerId="LiveId" clId="{5ED37887-F8D6-443E-B7A6-3F992B42CB43}" dt="2020-10-06T11:46:56.477" v="39449" actId="20577"/>
          <ac:spMkLst>
            <pc:docMk/>
            <pc:sldMk cId="3857792043" sldId="257"/>
            <ac:spMk id="3" creationId="{2001C9F8-917D-4E83-9DD8-F4B4236DE889}"/>
          </ac:spMkLst>
        </pc:spChg>
      </pc:sldChg>
      <pc:sldChg chg="modSp mod">
        <pc:chgData name="Laurence Henry" userId="4e1039ebe8b24029" providerId="LiveId" clId="{5ED37887-F8D6-443E-B7A6-3F992B42CB43}" dt="2020-09-10T08:38:39.829" v="686" actId="20577"/>
        <pc:sldMkLst>
          <pc:docMk/>
          <pc:sldMk cId="228959582" sldId="259"/>
        </pc:sldMkLst>
        <pc:spChg chg="mod">
          <ac:chgData name="Laurence Henry" userId="4e1039ebe8b24029" providerId="LiveId" clId="{5ED37887-F8D6-443E-B7A6-3F992B42CB43}" dt="2020-09-10T08:38:39.829" v="686" actId="20577"/>
          <ac:spMkLst>
            <pc:docMk/>
            <pc:sldMk cId="228959582" sldId="259"/>
            <ac:spMk id="3" creationId="{7F124F05-80A2-4DAA-814C-8C43CB70896E}"/>
          </ac:spMkLst>
        </pc:spChg>
      </pc:sldChg>
      <pc:sldChg chg="addSp delSp add">
        <pc:chgData name="Laurence Henry" userId="4e1039ebe8b24029" providerId="LiveId" clId="{5ED37887-F8D6-443E-B7A6-3F992B42CB43}" dt="2020-09-25T07:54:21.490" v="10237"/>
        <pc:sldMkLst>
          <pc:docMk/>
          <pc:sldMk cId="4052319552" sldId="261"/>
        </pc:sldMkLst>
        <pc:picChg chg="add del">
          <ac:chgData name="Laurence Henry" userId="4e1039ebe8b24029" providerId="LiveId" clId="{5ED37887-F8D6-443E-B7A6-3F992B42CB43}" dt="2020-09-25T07:54:21.490" v="10237"/>
          <ac:picMkLst>
            <pc:docMk/>
            <pc:sldMk cId="4052319552" sldId="261"/>
            <ac:picMk id="2" creationId="{16155404-A70C-43AE-8E93-92B7E6115AFA}"/>
          </ac:picMkLst>
        </pc:picChg>
      </pc:sldChg>
      <pc:sldChg chg="add">
        <pc:chgData name="Laurence Henry" userId="4e1039ebe8b24029" providerId="LiveId" clId="{5ED37887-F8D6-443E-B7A6-3F992B42CB43}" dt="2020-09-25T07:54:24.764" v="10238"/>
        <pc:sldMkLst>
          <pc:docMk/>
          <pc:sldMk cId="0" sldId="276"/>
        </pc:sldMkLst>
      </pc:sldChg>
      <pc:sldChg chg="modSp add mod">
        <pc:chgData name="Laurence Henry" userId="4e1039ebe8b24029" providerId="LiveId" clId="{5ED37887-F8D6-443E-B7A6-3F992B42CB43}" dt="2020-10-02T20:46:10.832" v="30415" actId="20577"/>
        <pc:sldMkLst>
          <pc:docMk/>
          <pc:sldMk cId="0" sldId="277"/>
        </pc:sldMkLst>
        <pc:spChg chg="mod">
          <ac:chgData name="Laurence Henry" userId="4e1039ebe8b24029" providerId="LiveId" clId="{5ED37887-F8D6-443E-B7A6-3F992B42CB43}" dt="2020-10-02T20:46:10.832" v="30415" actId="20577"/>
          <ac:spMkLst>
            <pc:docMk/>
            <pc:sldMk cId="0" sldId="277"/>
            <ac:spMk id="7" creationId="{00000000-0000-0000-0000-000000000000}"/>
          </ac:spMkLst>
        </pc:spChg>
      </pc:sldChg>
      <pc:sldChg chg="modSp add mod">
        <pc:chgData name="Laurence Henry" userId="4e1039ebe8b24029" providerId="LiveId" clId="{5ED37887-F8D6-443E-B7A6-3F992B42CB43}" dt="2020-10-02T20:53:43.182" v="30511" actId="1076"/>
        <pc:sldMkLst>
          <pc:docMk/>
          <pc:sldMk cId="0" sldId="279"/>
        </pc:sldMkLst>
        <pc:picChg chg="mod">
          <ac:chgData name="Laurence Henry" userId="4e1039ebe8b24029" providerId="LiveId" clId="{5ED37887-F8D6-443E-B7A6-3F992B42CB43}" dt="2020-10-02T20:53:43.182" v="30511" actId="1076"/>
          <ac:picMkLst>
            <pc:docMk/>
            <pc:sldMk cId="0" sldId="279"/>
            <ac:picMk id="35842" creationId="{00000000-0000-0000-0000-000000000000}"/>
          </ac:picMkLst>
        </pc:picChg>
      </pc:sldChg>
      <pc:sldChg chg="modSp add mod">
        <pc:chgData name="Laurence Henry" userId="4e1039ebe8b24029" providerId="LiveId" clId="{5ED37887-F8D6-443E-B7A6-3F992B42CB43}" dt="2020-09-25T07:56:34.047" v="10242" actId="27636"/>
        <pc:sldMkLst>
          <pc:docMk/>
          <pc:sldMk cId="0" sldId="280"/>
        </pc:sldMkLst>
        <pc:spChg chg="mod">
          <ac:chgData name="Laurence Henry" userId="4e1039ebe8b24029" providerId="LiveId" clId="{5ED37887-F8D6-443E-B7A6-3F992B42CB43}" dt="2020-09-25T07:56:34.047" v="10242" actId="27636"/>
          <ac:spMkLst>
            <pc:docMk/>
            <pc:sldMk cId="0" sldId="280"/>
            <ac:spMk id="8" creationId="{00000000-0000-0000-0000-000000000000}"/>
          </ac:spMkLst>
        </pc:spChg>
      </pc:sldChg>
      <pc:sldChg chg="modSp add mod chgLayout">
        <pc:chgData name="Laurence Henry" userId="4e1039ebe8b24029" providerId="LiveId" clId="{5ED37887-F8D6-443E-B7A6-3F992B42CB43}" dt="2020-10-07T21:35:32.050" v="41912" actId="20577"/>
        <pc:sldMkLst>
          <pc:docMk/>
          <pc:sldMk cId="0" sldId="281"/>
        </pc:sldMkLst>
        <pc:spChg chg="mod ord">
          <ac:chgData name="Laurence Henry" userId="4e1039ebe8b24029" providerId="LiveId" clId="{5ED37887-F8D6-443E-B7A6-3F992B42CB43}" dt="2020-10-04T09:26:35.062" v="34607" actId="700"/>
          <ac:spMkLst>
            <pc:docMk/>
            <pc:sldMk cId="0" sldId="281"/>
            <ac:spMk id="2" creationId="{00000000-0000-0000-0000-000000000000}"/>
          </ac:spMkLst>
        </pc:spChg>
        <pc:spChg chg="mod ord">
          <ac:chgData name="Laurence Henry" userId="4e1039ebe8b24029" providerId="LiveId" clId="{5ED37887-F8D6-443E-B7A6-3F992B42CB43}" dt="2020-10-07T21:35:32.050" v="41912" actId="20577"/>
          <ac:spMkLst>
            <pc:docMk/>
            <pc:sldMk cId="0" sldId="281"/>
            <ac:spMk id="3" creationId="{00000000-0000-0000-0000-000000000000}"/>
          </ac:spMkLst>
        </pc:spChg>
        <pc:picChg chg="mod">
          <ac:chgData name="Laurence Henry" userId="4e1039ebe8b24029" providerId="LiveId" clId="{5ED37887-F8D6-443E-B7A6-3F992B42CB43}" dt="2020-10-02T23:10:32.524" v="33301" actId="1076"/>
          <ac:picMkLst>
            <pc:docMk/>
            <pc:sldMk cId="0" sldId="281"/>
            <ac:picMk id="5" creationId="{00000000-0000-0000-0000-000000000000}"/>
          </ac:picMkLst>
        </pc:picChg>
        <pc:picChg chg="mod">
          <ac:chgData name="Laurence Henry" userId="4e1039ebe8b24029" providerId="LiveId" clId="{5ED37887-F8D6-443E-B7A6-3F992B42CB43}" dt="2020-10-02T23:10:35.251" v="33302" actId="1076"/>
          <ac:picMkLst>
            <pc:docMk/>
            <pc:sldMk cId="0" sldId="281"/>
            <ac:picMk id="36867" creationId="{00000000-0000-0000-0000-000000000000}"/>
          </ac:picMkLst>
        </pc:picChg>
      </pc:sldChg>
      <pc:sldChg chg="addSp modSp add mod setBg">
        <pc:chgData name="Laurence Henry" userId="4e1039ebe8b24029" providerId="LiveId" clId="{5ED37887-F8D6-443E-B7A6-3F992B42CB43}" dt="2020-10-08T11:49:54.219" v="42107" actId="20577"/>
        <pc:sldMkLst>
          <pc:docMk/>
          <pc:sldMk cId="0" sldId="283"/>
        </pc:sldMkLst>
        <pc:spChg chg="mod">
          <ac:chgData name="Laurence Henry" userId="4e1039ebe8b24029" providerId="LiveId" clId="{5ED37887-F8D6-443E-B7A6-3F992B42CB43}" dt="2020-10-02T22:53:25.616" v="32764" actId="26606"/>
          <ac:spMkLst>
            <pc:docMk/>
            <pc:sldMk cId="0" sldId="283"/>
            <ac:spMk id="2" creationId="{00000000-0000-0000-0000-000000000000}"/>
          </ac:spMkLst>
        </pc:spChg>
        <pc:spChg chg="mod ord">
          <ac:chgData name="Laurence Henry" userId="4e1039ebe8b24029" providerId="LiveId" clId="{5ED37887-F8D6-443E-B7A6-3F992B42CB43}" dt="2020-10-08T11:49:54.219" v="42107" actId="20577"/>
          <ac:spMkLst>
            <pc:docMk/>
            <pc:sldMk cId="0" sldId="283"/>
            <ac:spMk id="3" creationId="{00000000-0000-0000-0000-000000000000}"/>
          </ac:spMkLst>
        </pc:spChg>
        <pc:grpChg chg="add">
          <ac:chgData name="Laurence Henry" userId="4e1039ebe8b24029" providerId="LiveId" clId="{5ED37887-F8D6-443E-B7A6-3F992B42CB43}" dt="2020-10-02T22:53:25.616" v="32764" actId="26606"/>
          <ac:grpSpMkLst>
            <pc:docMk/>
            <pc:sldMk cId="0" sldId="283"/>
            <ac:grpSpMk id="9" creationId="{9AE4726C-1831-4FE3-9A11-227F0DC2F0BC}"/>
          </ac:grpSpMkLst>
        </pc:grpChg>
        <pc:grpChg chg="add">
          <ac:chgData name="Laurence Henry" userId="4e1039ebe8b24029" providerId="LiveId" clId="{5ED37887-F8D6-443E-B7A6-3F992B42CB43}" dt="2020-10-02T22:53:25.616" v="32764" actId="26606"/>
          <ac:grpSpMkLst>
            <pc:docMk/>
            <pc:sldMk cId="0" sldId="283"/>
            <ac:grpSpMk id="13" creationId="{E916825F-759B-4F1A-BA80-AF7137691EC5}"/>
          </ac:grpSpMkLst>
        </pc:grpChg>
        <pc:picChg chg="add mod">
          <ac:chgData name="Laurence Henry" userId="4e1039ebe8b24029" providerId="LiveId" clId="{5ED37887-F8D6-443E-B7A6-3F992B42CB43}" dt="2020-10-02T22:53:25.616" v="32764" actId="26606"/>
          <ac:picMkLst>
            <pc:docMk/>
            <pc:sldMk cId="0" sldId="283"/>
            <ac:picMk id="4" creationId="{3776B702-7617-49E2-BE4D-202EAABFCC2A}"/>
          </ac:picMkLst>
        </pc:picChg>
      </pc:sldChg>
      <pc:sldChg chg="addSp modSp add mod modClrScheme chgLayout">
        <pc:chgData name="Laurence Henry" userId="4e1039ebe8b24029" providerId="LiveId" clId="{5ED37887-F8D6-443E-B7A6-3F992B42CB43}" dt="2020-10-02T23:13:35.751" v="33621" actId="1076"/>
        <pc:sldMkLst>
          <pc:docMk/>
          <pc:sldMk cId="0" sldId="284"/>
        </pc:sldMkLst>
        <pc:spChg chg="mod ord">
          <ac:chgData name="Laurence Henry" userId="4e1039ebe8b24029" providerId="LiveId" clId="{5ED37887-F8D6-443E-B7A6-3F992B42CB43}" dt="2020-10-02T20:54:35.698" v="30532" actId="700"/>
          <ac:spMkLst>
            <pc:docMk/>
            <pc:sldMk cId="0" sldId="284"/>
            <ac:spMk id="2" creationId="{00000000-0000-0000-0000-000000000000}"/>
          </ac:spMkLst>
        </pc:spChg>
        <pc:spChg chg="mod ord">
          <ac:chgData name="Laurence Henry" userId="4e1039ebe8b24029" providerId="LiveId" clId="{5ED37887-F8D6-443E-B7A6-3F992B42CB43}" dt="2020-10-02T23:13:24.899" v="33618" actId="20577"/>
          <ac:spMkLst>
            <pc:docMk/>
            <pc:sldMk cId="0" sldId="284"/>
            <ac:spMk id="3" creationId="{00000000-0000-0000-0000-000000000000}"/>
          </ac:spMkLst>
        </pc:spChg>
        <pc:spChg chg="add mod ord">
          <ac:chgData name="Laurence Henry" userId="4e1039ebe8b24029" providerId="LiveId" clId="{5ED37887-F8D6-443E-B7A6-3F992B42CB43}" dt="2020-10-02T20:54:35.698" v="30532" actId="700"/>
          <ac:spMkLst>
            <pc:docMk/>
            <pc:sldMk cId="0" sldId="284"/>
            <ac:spMk id="4" creationId="{A27B0829-EA19-4F17-AFB1-A45AFB1ED8BB}"/>
          </ac:spMkLst>
        </pc:spChg>
        <pc:picChg chg="mod">
          <ac:chgData name="Laurence Henry" userId="4e1039ebe8b24029" providerId="LiveId" clId="{5ED37887-F8D6-443E-B7A6-3F992B42CB43}" dt="2020-10-02T23:13:35.751" v="33621" actId="1076"/>
          <ac:picMkLst>
            <pc:docMk/>
            <pc:sldMk cId="0" sldId="284"/>
            <ac:picMk id="6" creationId="{00000000-0000-0000-0000-000000000000}"/>
          </ac:picMkLst>
        </pc:picChg>
      </pc:sldChg>
      <pc:sldChg chg="modSp add mod">
        <pc:chgData name="Laurence Henry" userId="4e1039ebe8b24029" providerId="LiveId" clId="{5ED37887-F8D6-443E-B7A6-3F992B42CB43}" dt="2020-10-11T12:31:51.520" v="43276" actId="20577"/>
        <pc:sldMkLst>
          <pc:docMk/>
          <pc:sldMk cId="0" sldId="285"/>
        </pc:sldMkLst>
        <pc:spChg chg="mod">
          <ac:chgData name="Laurence Henry" userId="4e1039ebe8b24029" providerId="LiveId" clId="{5ED37887-F8D6-443E-B7A6-3F992B42CB43}" dt="2020-09-25T07:57:39.801" v="10246" actId="27636"/>
          <ac:spMkLst>
            <pc:docMk/>
            <pc:sldMk cId="0" sldId="285"/>
            <ac:spMk id="2" creationId="{00000000-0000-0000-0000-000000000000}"/>
          </ac:spMkLst>
        </pc:spChg>
        <pc:spChg chg="mod">
          <ac:chgData name="Laurence Henry" userId="4e1039ebe8b24029" providerId="LiveId" clId="{5ED37887-F8D6-443E-B7A6-3F992B42CB43}" dt="2020-10-11T12:31:51.520" v="43276" actId="20577"/>
          <ac:spMkLst>
            <pc:docMk/>
            <pc:sldMk cId="0" sldId="285"/>
            <ac:spMk id="7" creationId="{00000000-0000-0000-0000-000000000000}"/>
          </ac:spMkLst>
        </pc:spChg>
      </pc:sldChg>
      <pc:sldChg chg="modSp add mod">
        <pc:chgData name="Laurence Henry" userId="4e1039ebe8b24029" providerId="LiveId" clId="{5ED37887-F8D6-443E-B7A6-3F992B42CB43}" dt="2020-10-07T21:37:27.184" v="41961" actId="20577"/>
        <pc:sldMkLst>
          <pc:docMk/>
          <pc:sldMk cId="0" sldId="286"/>
        </pc:sldMkLst>
        <pc:spChg chg="mod">
          <ac:chgData name="Laurence Henry" userId="4e1039ebe8b24029" providerId="LiveId" clId="{5ED37887-F8D6-443E-B7A6-3F992B42CB43}" dt="2020-09-25T07:57:39.849" v="10248" actId="27636"/>
          <ac:spMkLst>
            <pc:docMk/>
            <pc:sldMk cId="0" sldId="286"/>
            <ac:spMk id="2" creationId="{00000000-0000-0000-0000-000000000000}"/>
          </ac:spMkLst>
        </pc:spChg>
        <pc:spChg chg="mod">
          <ac:chgData name="Laurence Henry" userId="4e1039ebe8b24029" providerId="LiveId" clId="{5ED37887-F8D6-443E-B7A6-3F992B42CB43}" dt="2020-10-07T21:37:27.184" v="41961" actId="20577"/>
          <ac:spMkLst>
            <pc:docMk/>
            <pc:sldMk cId="0" sldId="286"/>
            <ac:spMk id="3" creationId="{00000000-0000-0000-0000-000000000000}"/>
          </ac:spMkLst>
        </pc:spChg>
        <pc:spChg chg="mod">
          <ac:chgData name="Laurence Henry" userId="4e1039ebe8b24029" providerId="LiveId" clId="{5ED37887-F8D6-443E-B7A6-3F992B42CB43}" dt="2020-10-02T23:05:12.389" v="33077" actId="27636"/>
          <ac:spMkLst>
            <pc:docMk/>
            <pc:sldMk cId="0" sldId="286"/>
            <ac:spMk id="4" creationId="{00000000-0000-0000-0000-000000000000}"/>
          </ac:spMkLst>
        </pc:spChg>
      </pc:sldChg>
      <pc:sldChg chg="modSp add mod">
        <pc:chgData name="Laurence Henry" userId="4e1039ebe8b24029" providerId="LiveId" clId="{5ED37887-F8D6-443E-B7A6-3F992B42CB43}" dt="2020-10-07T21:37:16.936" v="41960" actId="114"/>
        <pc:sldMkLst>
          <pc:docMk/>
          <pc:sldMk cId="0" sldId="287"/>
        </pc:sldMkLst>
        <pc:spChg chg="mod">
          <ac:chgData name="Laurence Henry" userId="4e1039ebe8b24029" providerId="LiveId" clId="{5ED37887-F8D6-443E-B7A6-3F992B42CB43}" dt="2020-09-25T07:57:39.841" v="10247" actId="27636"/>
          <ac:spMkLst>
            <pc:docMk/>
            <pc:sldMk cId="0" sldId="287"/>
            <ac:spMk id="2" creationId="{00000000-0000-0000-0000-000000000000}"/>
          </ac:spMkLst>
        </pc:spChg>
        <pc:spChg chg="mod">
          <ac:chgData name="Laurence Henry" userId="4e1039ebe8b24029" providerId="LiveId" clId="{5ED37887-F8D6-443E-B7A6-3F992B42CB43}" dt="2020-10-07T21:37:16.936" v="41960" actId="114"/>
          <ac:spMkLst>
            <pc:docMk/>
            <pc:sldMk cId="0" sldId="287"/>
            <ac:spMk id="3" creationId="{00000000-0000-0000-0000-000000000000}"/>
          </ac:spMkLst>
        </pc:spChg>
        <pc:picChg chg="mod">
          <ac:chgData name="Laurence Henry" userId="4e1039ebe8b24029" providerId="LiveId" clId="{5ED37887-F8D6-443E-B7A6-3F992B42CB43}" dt="2020-10-02T23:05:55.487" v="33155" actId="1076"/>
          <ac:picMkLst>
            <pc:docMk/>
            <pc:sldMk cId="0" sldId="287"/>
            <ac:picMk id="40964" creationId="{00000000-0000-0000-0000-000000000000}"/>
          </ac:picMkLst>
        </pc:picChg>
      </pc:sldChg>
      <pc:sldChg chg="modSp add mod">
        <pc:chgData name="Laurence Henry" userId="4e1039ebe8b24029" providerId="LiveId" clId="{5ED37887-F8D6-443E-B7A6-3F992B42CB43}" dt="2020-10-06T07:45:19.313" v="38755" actId="27636"/>
        <pc:sldMkLst>
          <pc:docMk/>
          <pc:sldMk cId="0" sldId="288"/>
        </pc:sldMkLst>
        <pc:spChg chg="mod">
          <ac:chgData name="Laurence Henry" userId="4e1039ebe8b24029" providerId="LiveId" clId="{5ED37887-F8D6-443E-B7A6-3F992B42CB43}" dt="2020-10-06T07:45:19.313" v="38755" actId="27636"/>
          <ac:spMkLst>
            <pc:docMk/>
            <pc:sldMk cId="0" sldId="288"/>
            <ac:spMk id="3" creationId="{00000000-0000-0000-0000-000000000000}"/>
          </ac:spMkLst>
        </pc:spChg>
      </pc:sldChg>
      <pc:sldChg chg="modSp add mod">
        <pc:chgData name="Laurence Henry" userId="4e1039ebe8b24029" providerId="LiveId" clId="{5ED37887-F8D6-443E-B7A6-3F992B42CB43}" dt="2020-09-25T07:57:39.897" v="10251" actId="27636"/>
        <pc:sldMkLst>
          <pc:docMk/>
          <pc:sldMk cId="0" sldId="289"/>
        </pc:sldMkLst>
        <pc:spChg chg="mod">
          <ac:chgData name="Laurence Henry" userId="4e1039ebe8b24029" providerId="LiveId" clId="{5ED37887-F8D6-443E-B7A6-3F992B42CB43}" dt="2020-09-25T07:57:39.897" v="10251" actId="27636"/>
          <ac:spMkLst>
            <pc:docMk/>
            <pc:sldMk cId="0" sldId="289"/>
            <ac:spMk id="3" creationId="{00000000-0000-0000-0000-000000000000}"/>
          </ac:spMkLst>
        </pc:spChg>
      </pc:sldChg>
      <pc:sldChg chg="add">
        <pc:chgData name="Laurence Henry" userId="4e1039ebe8b24029" providerId="LiveId" clId="{5ED37887-F8D6-443E-B7A6-3F992B42CB43}" dt="2020-09-25T07:57:39.289" v="10244"/>
        <pc:sldMkLst>
          <pc:docMk/>
          <pc:sldMk cId="0" sldId="290"/>
        </pc:sldMkLst>
      </pc:sldChg>
      <pc:sldChg chg="add">
        <pc:chgData name="Laurence Henry" userId="4e1039ebe8b24029" providerId="LiveId" clId="{5ED37887-F8D6-443E-B7A6-3F992B42CB43}" dt="2020-09-25T07:57:39.289" v="10244"/>
        <pc:sldMkLst>
          <pc:docMk/>
          <pc:sldMk cId="0" sldId="291"/>
        </pc:sldMkLst>
      </pc:sldChg>
      <pc:sldChg chg="add">
        <pc:chgData name="Laurence Henry" userId="4e1039ebe8b24029" providerId="LiveId" clId="{5ED37887-F8D6-443E-B7A6-3F992B42CB43}" dt="2020-09-25T07:57:39.289" v="10244"/>
        <pc:sldMkLst>
          <pc:docMk/>
          <pc:sldMk cId="0" sldId="292"/>
        </pc:sldMkLst>
      </pc:sldChg>
      <pc:sldChg chg="modSp add mod">
        <pc:chgData name="Laurence Henry" userId="4e1039ebe8b24029" providerId="LiveId" clId="{5ED37887-F8D6-443E-B7A6-3F992B42CB43}" dt="2020-10-06T07:46:39.251" v="38756" actId="114"/>
        <pc:sldMkLst>
          <pc:docMk/>
          <pc:sldMk cId="0" sldId="293"/>
        </pc:sldMkLst>
        <pc:spChg chg="mod">
          <ac:chgData name="Laurence Henry" userId="4e1039ebe8b24029" providerId="LiveId" clId="{5ED37887-F8D6-443E-B7A6-3F992B42CB43}" dt="2020-10-06T07:46:39.251" v="38756" actId="114"/>
          <ac:spMkLst>
            <pc:docMk/>
            <pc:sldMk cId="0" sldId="293"/>
            <ac:spMk id="5" creationId="{00000000-0000-0000-0000-000000000000}"/>
          </ac:spMkLst>
        </pc:spChg>
      </pc:sldChg>
      <pc:sldChg chg="modSp add mod">
        <pc:chgData name="Laurence Henry" userId="4e1039ebe8b24029" providerId="LiveId" clId="{5ED37887-F8D6-443E-B7A6-3F992B42CB43}" dt="2020-10-04T20:51:44.203" v="37623" actId="27636"/>
        <pc:sldMkLst>
          <pc:docMk/>
          <pc:sldMk cId="0" sldId="294"/>
        </pc:sldMkLst>
        <pc:spChg chg="mod">
          <ac:chgData name="Laurence Henry" userId="4e1039ebe8b24029" providerId="LiveId" clId="{5ED37887-F8D6-443E-B7A6-3F992B42CB43}" dt="2020-09-25T07:57:39.921" v="10252" actId="27636"/>
          <ac:spMkLst>
            <pc:docMk/>
            <pc:sldMk cId="0" sldId="294"/>
            <ac:spMk id="4" creationId="{00000000-0000-0000-0000-000000000000}"/>
          </ac:spMkLst>
        </pc:spChg>
        <pc:spChg chg="mod">
          <ac:chgData name="Laurence Henry" userId="4e1039ebe8b24029" providerId="LiveId" clId="{5ED37887-F8D6-443E-B7A6-3F992B42CB43}" dt="2020-10-04T20:51:44.203" v="37623" actId="27636"/>
          <ac:spMkLst>
            <pc:docMk/>
            <pc:sldMk cId="0" sldId="294"/>
            <ac:spMk id="5" creationId="{00000000-0000-0000-0000-000000000000}"/>
          </ac:spMkLst>
        </pc:spChg>
      </pc:sldChg>
      <pc:sldChg chg="addSp modSp add mod setBg">
        <pc:chgData name="Laurence Henry" userId="4e1039ebe8b24029" providerId="LiveId" clId="{5ED37887-F8D6-443E-B7A6-3F992B42CB43}" dt="2020-10-02T23:19:58.608" v="33777" actId="20577"/>
        <pc:sldMkLst>
          <pc:docMk/>
          <pc:sldMk cId="0" sldId="295"/>
        </pc:sldMkLst>
        <pc:spChg chg="mod">
          <ac:chgData name="Laurence Henry" userId="4e1039ebe8b24029" providerId="LiveId" clId="{5ED37887-F8D6-443E-B7A6-3F992B42CB43}" dt="2020-10-02T23:19:14.683" v="33770" actId="26606"/>
          <ac:spMkLst>
            <pc:docMk/>
            <pc:sldMk cId="0" sldId="295"/>
            <ac:spMk id="2" creationId="{00000000-0000-0000-0000-000000000000}"/>
          </ac:spMkLst>
        </pc:spChg>
        <pc:spChg chg="mod ord">
          <ac:chgData name="Laurence Henry" userId="4e1039ebe8b24029" providerId="LiveId" clId="{5ED37887-F8D6-443E-B7A6-3F992B42CB43}" dt="2020-10-02T23:19:58.608" v="33777" actId="20577"/>
          <ac:spMkLst>
            <pc:docMk/>
            <pc:sldMk cId="0" sldId="295"/>
            <ac:spMk id="5" creationId="{00000000-0000-0000-0000-000000000000}"/>
          </ac:spMkLst>
        </pc:spChg>
        <pc:grpChg chg="add">
          <ac:chgData name="Laurence Henry" userId="4e1039ebe8b24029" providerId="LiveId" clId="{5ED37887-F8D6-443E-B7A6-3F992B42CB43}" dt="2020-10-02T23:19:14.683" v="33770" actId="26606"/>
          <ac:grpSpMkLst>
            <pc:docMk/>
            <pc:sldMk cId="0" sldId="295"/>
            <ac:grpSpMk id="10" creationId="{9AE4726C-1831-4FE3-9A11-227F0DC2F0BC}"/>
          </ac:grpSpMkLst>
        </pc:grpChg>
        <pc:grpChg chg="add">
          <ac:chgData name="Laurence Henry" userId="4e1039ebe8b24029" providerId="LiveId" clId="{5ED37887-F8D6-443E-B7A6-3F992B42CB43}" dt="2020-10-02T23:19:14.683" v="33770" actId="26606"/>
          <ac:grpSpMkLst>
            <pc:docMk/>
            <pc:sldMk cId="0" sldId="295"/>
            <ac:grpSpMk id="14" creationId="{E916825F-759B-4F1A-BA80-AF7137691EC5}"/>
          </ac:grpSpMkLst>
        </pc:grpChg>
        <pc:picChg chg="add mod">
          <ac:chgData name="Laurence Henry" userId="4e1039ebe8b24029" providerId="LiveId" clId="{5ED37887-F8D6-443E-B7A6-3F992B42CB43}" dt="2020-10-02T23:19:14.683" v="33770" actId="26606"/>
          <ac:picMkLst>
            <pc:docMk/>
            <pc:sldMk cId="0" sldId="295"/>
            <ac:picMk id="3" creationId="{7E829786-54CE-46CF-9E03-DC6F32851F63}"/>
          </ac:picMkLst>
        </pc:picChg>
      </pc:sldChg>
      <pc:sldChg chg="modSp add mod">
        <pc:chgData name="Laurence Henry" userId="4e1039ebe8b24029" providerId="LiveId" clId="{5ED37887-F8D6-443E-B7A6-3F992B42CB43}" dt="2020-10-02T23:16:42.128" v="33766" actId="20577"/>
        <pc:sldMkLst>
          <pc:docMk/>
          <pc:sldMk cId="0" sldId="296"/>
        </pc:sldMkLst>
        <pc:spChg chg="mod">
          <ac:chgData name="Laurence Henry" userId="4e1039ebe8b24029" providerId="LiveId" clId="{5ED37887-F8D6-443E-B7A6-3F992B42CB43}" dt="2020-10-02T23:16:42.128" v="33766" actId="20577"/>
          <ac:spMkLst>
            <pc:docMk/>
            <pc:sldMk cId="0" sldId="296"/>
            <ac:spMk id="6" creationId="{00000000-0000-0000-0000-000000000000}"/>
          </ac:spMkLst>
        </pc:spChg>
        <pc:spChg chg="mod">
          <ac:chgData name="Laurence Henry" userId="4e1039ebe8b24029" providerId="LiveId" clId="{5ED37887-F8D6-443E-B7A6-3F992B42CB43}" dt="2020-09-25T07:57:39.937" v="10253" actId="27636"/>
          <ac:spMkLst>
            <pc:docMk/>
            <pc:sldMk cId="0" sldId="296"/>
            <ac:spMk id="7" creationId="{00000000-0000-0000-0000-000000000000}"/>
          </ac:spMkLst>
        </pc:spChg>
      </pc:sldChg>
      <pc:sldChg chg="modSp add mod">
        <pc:chgData name="Laurence Henry" userId="4e1039ebe8b24029" providerId="LiveId" clId="{5ED37887-F8D6-443E-B7A6-3F992B42CB43}" dt="2020-10-02T23:24:59.224" v="33997" actId="20577"/>
        <pc:sldMkLst>
          <pc:docMk/>
          <pc:sldMk cId="0" sldId="297"/>
        </pc:sldMkLst>
        <pc:spChg chg="mod">
          <ac:chgData name="Laurence Henry" userId="4e1039ebe8b24029" providerId="LiveId" clId="{5ED37887-F8D6-443E-B7A6-3F992B42CB43}" dt="2020-10-02T23:24:59.224" v="33997" actId="20577"/>
          <ac:spMkLst>
            <pc:docMk/>
            <pc:sldMk cId="0" sldId="297"/>
            <ac:spMk id="3" creationId="{00000000-0000-0000-0000-000000000000}"/>
          </ac:spMkLst>
        </pc:spChg>
      </pc:sldChg>
      <pc:sldChg chg="delSp modSp mod modClrScheme chgLayout">
        <pc:chgData name="Laurence Henry" userId="4e1039ebe8b24029" providerId="LiveId" clId="{5ED37887-F8D6-443E-B7A6-3F992B42CB43}" dt="2020-10-09T09:26:46.287" v="42691" actId="700"/>
        <pc:sldMkLst>
          <pc:docMk/>
          <pc:sldMk cId="0" sldId="298"/>
        </pc:sldMkLst>
        <pc:spChg chg="mod ord">
          <ac:chgData name="Laurence Henry" userId="4e1039ebe8b24029" providerId="LiveId" clId="{5ED37887-F8D6-443E-B7A6-3F992B42CB43}" dt="2020-10-09T09:26:46.287" v="42691" actId="700"/>
          <ac:spMkLst>
            <pc:docMk/>
            <pc:sldMk cId="0" sldId="298"/>
            <ac:spMk id="2" creationId="{00000000-0000-0000-0000-000000000000}"/>
          </ac:spMkLst>
        </pc:spChg>
        <pc:spChg chg="mod">
          <ac:chgData name="Laurence Henry" userId="4e1039ebe8b24029" providerId="LiveId" clId="{5ED37887-F8D6-443E-B7A6-3F992B42CB43}" dt="2020-10-04T20:48:32.959" v="37484" actId="20577"/>
          <ac:spMkLst>
            <pc:docMk/>
            <pc:sldMk cId="0" sldId="298"/>
            <ac:spMk id="8" creationId="{00000000-0000-0000-0000-000000000000}"/>
          </ac:spMkLst>
        </pc:spChg>
        <pc:spChg chg="del">
          <ac:chgData name="Laurence Henry" userId="4e1039ebe8b24029" providerId="LiveId" clId="{5ED37887-F8D6-443E-B7A6-3F992B42CB43}" dt="2020-10-09T09:26:46.287" v="42691" actId="700"/>
          <ac:spMkLst>
            <pc:docMk/>
            <pc:sldMk cId="0" sldId="298"/>
            <ac:spMk id="9" creationId="{00000000-0000-0000-0000-000000000000}"/>
          </ac:spMkLst>
        </pc:spChg>
      </pc:sldChg>
      <pc:sldChg chg="del">
        <pc:chgData name="Laurence Henry" userId="4e1039ebe8b24029" providerId="LiveId" clId="{5ED37887-F8D6-443E-B7A6-3F992B42CB43}" dt="2020-09-10T07:46:00.272" v="196" actId="2696"/>
        <pc:sldMkLst>
          <pc:docMk/>
          <pc:sldMk cId="2361434208" sldId="334"/>
        </pc:sldMkLst>
      </pc:sldChg>
      <pc:sldChg chg="addSp modSp mod modClrScheme chgLayout">
        <pc:chgData name="Laurence Henry" userId="4e1039ebe8b24029" providerId="LiveId" clId="{5ED37887-F8D6-443E-B7A6-3F992B42CB43}" dt="2020-10-06T07:56:07.716" v="38757" actId="20577"/>
        <pc:sldMkLst>
          <pc:docMk/>
          <pc:sldMk cId="2748891255" sldId="337"/>
        </pc:sldMkLst>
        <pc:spChg chg="mod ord">
          <ac:chgData name="Laurence Henry" userId="4e1039ebe8b24029" providerId="LiveId" clId="{5ED37887-F8D6-443E-B7A6-3F992B42CB43}" dt="2020-09-29T15:05:34.577" v="19099" actId="700"/>
          <ac:spMkLst>
            <pc:docMk/>
            <pc:sldMk cId="2748891255" sldId="337"/>
            <ac:spMk id="2" creationId="{1A4FDF21-B56B-4264-9B13-8DE4D0E6B978}"/>
          </ac:spMkLst>
        </pc:spChg>
        <pc:spChg chg="mod ord">
          <ac:chgData name="Laurence Henry" userId="4e1039ebe8b24029" providerId="LiveId" clId="{5ED37887-F8D6-443E-B7A6-3F992B42CB43}" dt="2020-10-06T07:56:07.716" v="38757" actId="20577"/>
          <ac:spMkLst>
            <pc:docMk/>
            <pc:sldMk cId="2748891255" sldId="337"/>
            <ac:spMk id="3" creationId="{505F9083-1CBC-4FD5-B49E-79546C058509}"/>
          </ac:spMkLst>
        </pc:spChg>
        <pc:picChg chg="add mod">
          <ac:chgData name="Laurence Henry" userId="4e1039ebe8b24029" providerId="LiveId" clId="{5ED37887-F8D6-443E-B7A6-3F992B42CB43}" dt="2020-10-04T16:38:49.859" v="35453" actId="1076"/>
          <ac:picMkLst>
            <pc:docMk/>
            <pc:sldMk cId="2748891255" sldId="337"/>
            <ac:picMk id="4" creationId="{CFC83150-E0B3-43D6-908E-90F69AF13783}"/>
          </ac:picMkLst>
        </pc:picChg>
      </pc:sldChg>
      <pc:sldChg chg="addSp delSp modSp mod ord setBg">
        <pc:chgData name="Laurence Henry" userId="4e1039ebe8b24029" providerId="LiveId" clId="{5ED37887-F8D6-443E-B7A6-3F992B42CB43}" dt="2020-10-02T15:02:15.592" v="25864" actId="20577"/>
        <pc:sldMkLst>
          <pc:docMk/>
          <pc:sldMk cId="1163947352" sldId="338"/>
        </pc:sldMkLst>
        <pc:spChg chg="mod">
          <ac:chgData name="Laurence Henry" userId="4e1039ebe8b24029" providerId="LiveId" clId="{5ED37887-F8D6-443E-B7A6-3F992B42CB43}" dt="2020-10-02T15:02:15.592" v="25864" actId="20577"/>
          <ac:spMkLst>
            <pc:docMk/>
            <pc:sldMk cId="1163947352" sldId="338"/>
            <ac:spMk id="2" creationId="{CE92862D-3A5B-42C7-805B-C968E461F5F7}"/>
          </ac:spMkLst>
        </pc:spChg>
        <pc:spChg chg="del">
          <ac:chgData name="Laurence Henry" userId="4e1039ebe8b24029" providerId="LiveId" clId="{5ED37887-F8D6-443E-B7A6-3F992B42CB43}" dt="2020-09-10T08:13:26.596" v="197"/>
          <ac:spMkLst>
            <pc:docMk/>
            <pc:sldMk cId="1163947352" sldId="338"/>
            <ac:spMk id="3" creationId="{FF64182A-82B3-4699-AA93-5B8D37241C0B}"/>
          </ac:spMkLst>
        </pc:spChg>
        <pc:spChg chg="add mod">
          <ac:chgData name="Laurence Henry" userId="4e1039ebe8b24029" providerId="LiveId" clId="{5ED37887-F8D6-443E-B7A6-3F992B42CB43}" dt="2020-10-01T10:23:13.026" v="22988" actId="20577"/>
          <ac:spMkLst>
            <pc:docMk/>
            <pc:sldMk cId="1163947352" sldId="338"/>
            <ac:spMk id="8" creationId="{C921F866-C83E-44FB-8E12-DE2B0F74A526}"/>
          </ac:spMkLst>
        </pc:spChg>
        <pc:picChg chg="add mod">
          <ac:chgData name="Laurence Henry" userId="4e1039ebe8b24029" providerId="LiveId" clId="{5ED37887-F8D6-443E-B7A6-3F992B42CB43}" dt="2020-09-10T08:13:40.532" v="199" actId="26606"/>
          <ac:picMkLst>
            <pc:docMk/>
            <pc:sldMk cId="1163947352" sldId="338"/>
            <ac:picMk id="4" creationId="{93070A7F-D3CF-4A5C-90C3-F6ED620E1D03}"/>
          </ac:picMkLst>
        </pc:picChg>
      </pc:sldChg>
      <pc:sldChg chg="modSp mod">
        <pc:chgData name="Laurence Henry" userId="4e1039ebe8b24029" providerId="LiveId" clId="{5ED37887-F8D6-443E-B7A6-3F992B42CB43}" dt="2020-10-09T08:46:49.819" v="42654" actId="20577"/>
        <pc:sldMkLst>
          <pc:docMk/>
          <pc:sldMk cId="0" sldId="345"/>
        </pc:sldMkLst>
        <pc:spChg chg="mod">
          <ac:chgData name="Laurence Henry" userId="4e1039ebe8b24029" providerId="LiveId" clId="{5ED37887-F8D6-443E-B7A6-3F992B42CB43}" dt="2020-10-02T22:24:04.951" v="32040" actId="20577"/>
          <ac:spMkLst>
            <pc:docMk/>
            <pc:sldMk cId="0" sldId="345"/>
            <ac:spMk id="2" creationId="{00000000-0000-0000-0000-000000000000}"/>
          </ac:spMkLst>
        </pc:spChg>
        <pc:spChg chg="mod">
          <ac:chgData name="Laurence Henry" userId="4e1039ebe8b24029" providerId="LiveId" clId="{5ED37887-F8D6-443E-B7A6-3F992B42CB43}" dt="2020-10-09T08:46:49.819" v="42654" actId="20577"/>
          <ac:spMkLst>
            <pc:docMk/>
            <pc:sldMk cId="0" sldId="345"/>
            <ac:spMk id="7" creationId="{00000000-0000-0000-0000-000000000000}"/>
          </ac:spMkLst>
        </pc:spChg>
      </pc:sldChg>
      <pc:sldChg chg="delSp modSp mod">
        <pc:chgData name="Laurence Henry" userId="4e1039ebe8b24029" providerId="LiveId" clId="{5ED37887-F8D6-443E-B7A6-3F992B42CB43}" dt="2020-10-04T20:49:43.626" v="37530"/>
        <pc:sldMkLst>
          <pc:docMk/>
          <pc:sldMk cId="2621544550" sldId="413"/>
        </pc:sldMkLst>
        <pc:spChg chg="mod">
          <ac:chgData name="Laurence Henry" userId="4e1039ebe8b24029" providerId="LiveId" clId="{5ED37887-F8D6-443E-B7A6-3F992B42CB43}" dt="2020-10-02T22:24:09.794" v="32041" actId="20577"/>
          <ac:spMkLst>
            <pc:docMk/>
            <pc:sldMk cId="2621544550" sldId="413"/>
            <ac:spMk id="2" creationId="{00000000-0000-0000-0000-000000000000}"/>
          </ac:spMkLst>
        </pc:spChg>
        <pc:spChg chg="mod">
          <ac:chgData name="Laurence Henry" userId="4e1039ebe8b24029" providerId="LiveId" clId="{5ED37887-F8D6-443E-B7A6-3F992B42CB43}" dt="2020-10-04T20:49:03.773" v="37526" actId="20577"/>
          <ac:spMkLst>
            <pc:docMk/>
            <pc:sldMk cId="2621544550" sldId="413"/>
            <ac:spMk id="7" creationId="{00000000-0000-0000-0000-000000000000}"/>
          </ac:spMkLst>
        </pc:spChg>
        <pc:spChg chg="del mod">
          <ac:chgData name="Laurence Henry" userId="4e1039ebe8b24029" providerId="LiveId" clId="{5ED37887-F8D6-443E-B7A6-3F992B42CB43}" dt="2020-10-04T20:49:43.626" v="37530"/>
          <ac:spMkLst>
            <pc:docMk/>
            <pc:sldMk cId="2621544550" sldId="413"/>
            <ac:spMk id="8" creationId="{30600559-7900-4532-9B16-81D2F74C0E0D}"/>
          </ac:spMkLst>
        </pc:spChg>
      </pc:sldChg>
      <pc:sldChg chg="addSp modSp mod ord">
        <pc:chgData name="Laurence Henry" userId="4e1039ebe8b24029" providerId="LiveId" clId="{5ED37887-F8D6-443E-B7A6-3F992B42CB43}" dt="2020-10-02T17:00:39.167" v="27952" actId="20577"/>
        <pc:sldMkLst>
          <pc:docMk/>
          <pc:sldMk cId="1333400680" sldId="420"/>
        </pc:sldMkLst>
        <pc:spChg chg="add mod">
          <ac:chgData name="Laurence Henry" userId="4e1039ebe8b24029" providerId="LiveId" clId="{5ED37887-F8D6-443E-B7A6-3F992B42CB43}" dt="2020-10-02T16:59:29.251" v="27919" actId="1076"/>
          <ac:spMkLst>
            <pc:docMk/>
            <pc:sldMk cId="1333400680" sldId="420"/>
            <ac:spMk id="2" creationId="{67823915-2CEF-4DCC-96D9-ABFADE8660DA}"/>
          </ac:spMkLst>
        </pc:spChg>
        <pc:spChg chg="add mod">
          <ac:chgData name="Laurence Henry" userId="4e1039ebe8b24029" providerId="LiveId" clId="{5ED37887-F8D6-443E-B7A6-3F992B42CB43}" dt="2020-10-02T17:00:39.167" v="27952" actId="20577"/>
          <ac:spMkLst>
            <pc:docMk/>
            <pc:sldMk cId="1333400680" sldId="420"/>
            <ac:spMk id="3" creationId="{CC802947-9993-4F2D-9C7D-5099FD2C8D3E}"/>
          </ac:spMkLst>
        </pc:spChg>
        <pc:spChg chg="mod">
          <ac:chgData name="Laurence Henry" userId="4e1039ebe8b24029" providerId="LiveId" clId="{5ED37887-F8D6-443E-B7A6-3F992B42CB43}" dt="2020-10-02T16:58:52.017" v="27915" actId="20577"/>
          <ac:spMkLst>
            <pc:docMk/>
            <pc:sldMk cId="1333400680" sldId="420"/>
            <ac:spMk id="6" creationId="{00000000-0000-0000-0000-000000000000}"/>
          </ac:spMkLst>
        </pc:spChg>
      </pc:sldChg>
      <pc:sldChg chg="addSp delSp modSp new mod setBg">
        <pc:chgData name="Laurence Henry" userId="4e1039ebe8b24029" providerId="LiveId" clId="{5ED37887-F8D6-443E-B7A6-3F992B42CB43}" dt="2020-10-01T06:43:43.622" v="20635" actId="20577"/>
        <pc:sldMkLst>
          <pc:docMk/>
          <pc:sldMk cId="1217981124" sldId="421"/>
        </pc:sldMkLst>
        <pc:spChg chg="mod">
          <ac:chgData name="Laurence Henry" userId="4e1039ebe8b24029" providerId="LiveId" clId="{5ED37887-F8D6-443E-B7A6-3F992B42CB43}" dt="2020-10-01T06:43:43.622" v="20635" actId="20577"/>
          <ac:spMkLst>
            <pc:docMk/>
            <pc:sldMk cId="1217981124" sldId="421"/>
            <ac:spMk id="2" creationId="{E0BECDE6-5F6E-4324-B99B-38786D4207A6}"/>
          </ac:spMkLst>
        </pc:spChg>
        <pc:spChg chg="mod ord">
          <ac:chgData name="Laurence Henry" userId="4e1039ebe8b24029" providerId="LiveId" clId="{5ED37887-F8D6-443E-B7A6-3F992B42CB43}" dt="2020-09-11T08:24:25.611" v="2489" actId="255"/>
          <ac:spMkLst>
            <pc:docMk/>
            <pc:sldMk cId="1217981124" sldId="421"/>
            <ac:spMk id="3" creationId="{918014B5-8CD4-40A7-9B06-D89DF0496909}"/>
          </ac:spMkLst>
        </pc:spChg>
        <pc:grpChg chg="add">
          <ac:chgData name="Laurence Henry" userId="4e1039ebe8b24029" providerId="LiveId" clId="{5ED37887-F8D6-443E-B7A6-3F992B42CB43}" dt="2020-09-11T08:06:01.147" v="2470" actId="26606"/>
          <ac:grpSpMkLst>
            <pc:docMk/>
            <pc:sldMk cId="1217981124" sldId="421"/>
            <ac:grpSpMk id="11" creationId="{9AE4726C-1831-4FE3-9A11-227F0DC2F0BC}"/>
          </ac:grpSpMkLst>
        </pc:grpChg>
        <pc:grpChg chg="add">
          <ac:chgData name="Laurence Henry" userId="4e1039ebe8b24029" providerId="LiveId" clId="{5ED37887-F8D6-443E-B7A6-3F992B42CB43}" dt="2020-09-11T08:06:01.147" v="2470" actId="26606"/>
          <ac:grpSpMkLst>
            <pc:docMk/>
            <pc:sldMk cId="1217981124" sldId="421"/>
            <ac:grpSpMk id="15" creationId="{E916825F-759B-4F1A-BA80-AF7137691EC5}"/>
          </ac:grpSpMkLst>
        </pc:grpChg>
        <pc:graphicFrameChg chg="add del modGraphic">
          <ac:chgData name="Laurence Henry" userId="4e1039ebe8b24029" providerId="LiveId" clId="{5ED37887-F8D6-443E-B7A6-3F992B42CB43}" dt="2020-09-10T08:58:44.108" v="1325" actId="27309"/>
          <ac:graphicFrameMkLst>
            <pc:docMk/>
            <pc:sldMk cId="1217981124" sldId="421"/>
            <ac:graphicFrameMk id="5" creationId="{37BEECAD-0A30-4CCA-B473-4F01B2CF32C5}"/>
          </ac:graphicFrameMkLst>
        </pc:graphicFrameChg>
        <pc:picChg chg="add mod">
          <ac:chgData name="Laurence Henry" userId="4e1039ebe8b24029" providerId="LiveId" clId="{5ED37887-F8D6-443E-B7A6-3F992B42CB43}" dt="2020-09-11T08:09:45.504" v="2485" actId="1076"/>
          <ac:picMkLst>
            <pc:docMk/>
            <pc:sldMk cId="1217981124" sldId="421"/>
            <ac:picMk id="6" creationId="{A5DFACBC-BAF0-4EC3-9CE2-726BD596B842}"/>
          </ac:picMkLst>
        </pc:picChg>
      </pc:sldChg>
      <pc:sldChg chg="addSp delSp modSp new mod setBg">
        <pc:chgData name="Laurence Henry" userId="4e1039ebe8b24029" providerId="LiveId" clId="{5ED37887-F8D6-443E-B7A6-3F992B42CB43}" dt="2020-10-01T06:43:49.455" v="20636" actId="20577"/>
        <pc:sldMkLst>
          <pc:docMk/>
          <pc:sldMk cId="621977655" sldId="422"/>
        </pc:sldMkLst>
        <pc:spChg chg="mod">
          <ac:chgData name="Laurence Henry" userId="4e1039ebe8b24029" providerId="LiveId" clId="{5ED37887-F8D6-443E-B7A6-3F992B42CB43}" dt="2020-10-01T06:43:49.455" v="20636" actId="20577"/>
          <ac:spMkLst>
            <pc:docMk/>
            <pc:sldMk cId="621977655" sldId="422"/>
            <ac:spMk id="2" creationId="{62B618B9-E397-4391-9502-88E7CF170939}"/>
          </ac:spMkLst>
        </pc:spChg>
        <pc:spChg chg="del mod">
          <ac:chgData name="Laurence Henry" userId="4e1039ebe8b24029" providerId="LiveId" clId="{5ED37887-F8D6-443E-B7A6-3F992B42CB43}" dt="2020-09-10T09:33:46.214" v="1635" actId="26606"/>
          <ac:spMkLst>
            <pc:docMk/>
            <pc:sldMk cId="621977655" sldId="422"/>
            <ac:spMk id="3" creationId="{B0CD2323-A873-473B-8BF5-55450DA072CD}"/>
          </ac:spMkLst>
        </pc:spChg>
        <pc:spChg chg="add">
          <ac:chgData name="Laurence Henry" userId="4e1039ebe8b24029" providerId="LiveId" clId="{5ED37887-F8D6-443E-B7A6-3F992B42CB43}" dt="2020-09-10T09:33:46.214" v="1635" actId="26606"/>
          <ac:spMkLst>
            <pc:docMk/>
            <pc:sldMk cId="621977655" sldId="422"/>
            <ac:spMk id="9" creationId="{2EEF4763-EB4A-4A35-89EB-AD2763B48C3B}"/>
          </ac:spMkLst>
        </pc:spChg>
        <pc:graphicFrameChg chg="add">
          <ac:chgData name="Laurence Henry" userId="4e1039ebe8b24029" providerId="LiveId" clId="{5ED37887-F8D6-443E-B7A6-3F992B42CB43}" dt="2020-09-10T09:33:46.214" v="1635" actId="26606"/>
          <ac:graphicFrameMkLst>
            <pc:docMk/>
            <pc:sldMk cId="621977655" sldId="422"/>
            <ac:graphicFrameMk id="5" creationId="{DE718E2C-2BD4-4922-9A27-2D82EA5F6390}"/>
          </ac:graphicFrameMkLst>
        </pc:graphicFrameChg>
      </pc:sldChg>
      <pc:sldChg chg="modSp new mod ord">
        <pc:chgData name="Laurence Henry" userId="4e1039ebe8b24029" providerId="LiveId" clId="{5ED37887-F8D6-443E-B7A6-3F992B42CB43}" dt="2020-10-02T15:02:43.620" v="25894"/>
        <pc:sldMkLst>
          <pc:docMk/>
          <pc:sldMk cId="1685954355" sldId="423"/>
        </pc:sldMkLst>
        <pc:spChg chg="mod">
          <ac:chgData name="Laurence Henry" userId="4e1039ebe8b24029" providerId="LiveId" clId="{5ED37887-F8D6-443E-B7A6-3F992B42CB43}" dt="2020-09-10T09:22:43.873" v="1330"/>
          <ac:spMkLst>
            <pc:docMk/>
            <pc:sldMk cId="1685954355" sldId="423"/>
            <ac:spMk id="2" creationId="{9AF21394-983B-4A07-92B3-06B44D7804EE}"/>
          </ac:spMkLst>
        </pc:spChg>
        <pc:spChg chg="mod">
          <ac:chgData name="Laurence Henry" userId="4e1039ebe8b24029" providerId="LiveId" clId="{5ED37887-F8D6-443E-B7A6-3F992B42CB43}" dt="2020-09-10T09:29:46.055" v="1430" actId="207"/>
          <ac:spMkLst>
            <pc:docMk/>
            <pc:sldMk cId="1685954355" sldId="423"/>
            <ac:spMk id="3" creationId="{3C69675D-52CC-4332-AA1A-8B4689329009}"/>
          </ac:spMkLst>
        </pc:spChg>
      </pc:sldChg>
      <pc:sldChg chg="addSp modSp new mod setBg setClrOvrMap">
        <pc:chgData name="Laurence Henry" userId="4e1039ebe8b24029" providerId="LiveId" clId="{5ED37887-F8D6-443E-B7A6-3F992B42CB43}" dt="2020-10-02T15:03:01.744" v="25928" actId="20577"/>
        <pc:sldMkLst>
          <pc:docMk/>
          <pc:sldMk cId="2010532873" sldId="424"/>
        </pc:sldMkLst>
        <pc:spChg chg="mod">
          <ac:chgData name="Laurence Henry" userId="4e1039ebe8b24029" providerId="LiveId" clId="{5ED37887-F8D6-443E-B7A6-3F992B42CB43}" dt="2020-10-02T15:03:01.744" v="25928" actId="20577"/>
          <ac:spMkLst>
            <pc:docMk/>
            <pc:sldMk cId="2010532873" sldId="424"/>
            <ac:spMk id="2" creationId="{52F9805C-276F-46F2-867B-393ED745DCE4}"/>
          </ac:spMkLst>
        </pc:spChg>
        <pc:spChg chg="mod ord">
          <ac:chgData name="Laurence Henry" userId="4e1039ebe8b24029" providerId="LiveId" clId="{5ED37887-F8D6-443E-B7A6-3F992B42CB43}" dt="2020-09-25T07:29:04.901" v="10113" actId="114"/>
          <ac:spMkLst>
            <pc:docMk/>
            <pc:sldMk cId="2010532873" sldId="424"/>
            <ac:spMk id="3" creationId="{84A094AA-8F81-47CB-91C2-53BEF0826EA5}"/>
          </ac:spMkLst>
        </pc:spChg>
        <pc:spChg chg="add">
          <ac:chgData name="Laurence Henry" userId="4e1039ebe8b24029" providerId="LiveId" clId="{5ED37887-F8D6-443E-B7A6-3F992B42CB43}" dt="2020-09-10T09:33:10.800" v="1600" actId="26606"/>
          <ac:spMkLst>
            <pc:docMk/>
            <pc:sldMk cId="2010532873" sldId="424"/>
            <ac:spMk id="9" creationId="{9775AF3B-5284-4B97-9BB7-55C6FB3699C2}"/>
          </ac:spMkLst>
        </pc:spChg>
        <pc:spChg chg="add">
          <ac:chgData name="Laurence Henry" userId="4e1039ebe8b24029" providerId="LiveId" clId="{5ED37887-F8D6-443E-B7A6-3F992B42CB43}" dt="2020-09-10T09:33:10.800" v="1600" actId="26606"/>
          <ac:spMkLst>
            <pc:docMk/>
            <pc:sldMk cId="2010532873" sldId="424"/>
            <ac:spMk id="54" creationId="{66D4F5BA-1D71-49B2-8A7F-6B4EB94D7265}"/>
          </ac:spMkLst>
        </pc:spChg>
        <pc:grpChg chg="add">
          <ac:chgData name="Laurence Henry" userId="4e1039ebe8b24029" providerId="LiveId" clId="{5ED37887-F8D6-443E-B7A6-3F992B42CB43}" dt="2020-09-10T09:33:10.800" v="1600" actId="26606"/>
          <ac:grpSpMkLst>
            <pc:docMk/>
            <pc:sldMk cId="2010532873" sldId="424"/>
            <ac:grpSpMk id="11" creationId="{A0F1F7ED-DA39-478F-85DA-317DE08941E8}"/>
          </ac:grpSpMkLst>
        </pc:grpChg>
        <pc:picChg chg="add mod">
          <ac:chgData name="Laurence Henry" userId="4e1039ebe8b24029" providerId="LiveId" clId="{5ED37887-F8D6-443E-B7A6-3F992B42CB43}" dt="2020-09-10T09:33:10.800" v="1600" actId="26606"/>
          <ac:picMkLst>
            <pc:docMk/>
            <pc:sldMk cId="2010532873" sldId="424"/>
            <ac:picMk id="4" creationId="{1060D978-CD43-4CEE-A284-0D7FDC87AEA6}"/>
          </ac:picMkLst>
        </pc:picChg>
        <pc:picChg chg="add">
          <ac:chgData name="Laurence Henry" userId="4e1039ebe8b24029" providerId="LiveId" clId="{5ED37887-F8D6-443E-B7A6-3F992B42CB43}" dt="2020-09-10T09:33:10.800" v="1600" actId="26606"/>
          <ac:picMkLst>
            <pc:docMk/>
            <pc:sldMk cId="2010532873" sldId="424"/>
            <ac:picMk id="52" creationId="{1B17CCE2-CEEF-40CA-8C4D-0DC2DCA78A23}"/>
          </ac:picMkLst>
        </pc:picChg>
      </pc:sldChg>
      <pc:sldChg chg="addSp delSp modSp new mod setBg">
        <pc:chgData name="Laurence Henry" userId="4e1039ebe8b24029" providerId="LiveId" clId="{5ED37887-F8D6-443E-B7A6-3F992B42CB43}" dt="2020-10-01T06:43:54.168" v="20637" actId="20577"/>
        <pc:sldMkLst>
          <pc:docMk/>
          <pc:sldMk cId="3929356058" sldId="425"/>
        </pc:sldMkLst>
        <pc:spChg chg="mod">
          <ac:chgData name="Laurence Henry" userId="4e1039ebe8b24029" providerId="LiveId" clId="{5ED37887-F8D6-443E-B7A6-3F992B42CB43}" dt="2020-10-01T06:43:54.168" v="20637" actId="20577"/>
          <ac:spMkLst>
            <pc:docMk/>
            <pc:sldMk cId="3929356058" sldId="425"/>
            <ac:spMk id="2" creationId="{C7DDEE33-F347-4578-973C-3C4767682F55}"/>
          </ac:spMkLst>
        </pc:spChg>
        <pc:spChg chg="mod">
          <ac:chgData name="Laurence Henry" userId="4e1039ebe8b24029" providerId="LiveId" clId="{5ED37887-F8D6-443E-B7A6-3F992B42CB43}" dt="2020-09-11T08:10:15.890" v="2487" actId="26606"/>
          <ac:spMkLst>
            <pc:docMk/>
            <pc:sldMk cId="3929356058" sldId="425"/>
            <ac:spMk id="3" creationId="{D0C814FF-DE6E-4739-BE19-7E513CFA8F0E}"/>
          </ac:spMkLst>
        </pc:spChg>
        <pc:picChg chg="add del">
          <ac:chgData name="Laurence Henry" userId="4e1039ebe8b24029" providerId="LiveId" clId="{5ED37887-F8D6-443E-B7A6-3F992B42CB43}" dt="2020-09-11T08:07:09.475" v="2476"/>
          <ac:picMkLst>
            <pc:docMk/>
            <pc:sldMk cId="3929356058" sldId="425"/>
            <ac:picMk id="4" creationId="{034F91B3-D9B7-43EC-A15E-8E2FA4A845F3}"/>
          </ac:picMkLst>
        </pc:picChg>
        <pc:picChg chg="add mod ord">
          <ac:chgData name="Laurence Henry" userId="4e1039ebe8b24029" providerId="LiveId" clId="{5ED37887-F8D6-443E-B7A6-3F992B42CB43}" dt="2020-09-11T08:10:15.890" v="2487" actId="26606"/>
          <ac:picMkLst>
            <pc:docMk/>
            <pc:sldMk cId="3929356058" sldId="425"/>
            <ac:picMk id="6" creationId="{8984D6CB-831F-4F40-B663-BF8C37932264}"/>
          </ac:picMkLst>
        </pc:picChg>
        <pc:picChg chg="add mod">
          <ac:chgData name="Laurence Henry" userId="4e1039ebe8b24029" providerId="LiveId" clId="{5ED37887-F8D6-443E-B7A6-3F992B42CB43}" dt="2020-09-11T08:10:15.890" v="2487" actId="26606"/>
          <ac:picMkLst>
            <pc:docMk/>
            <pc:sldMk cId="3929356058" sldId="425"/>
            <ac:picMk id="8" creationId="{4121CCED-1C52-4001-ADD6-CB6026249B7D}"/>
          </ac:picMkLst>
        </pc:picChg>
      </pc:sldChg>
      <pc:sldChg chg="addSp modSp new mod ord setBg">
        <pc:chgData name="Laurence Henry" userId="4e1039ebe8b24029" providerId="LiveId" clId="{5ED37887-F8D6-443E-B7A6-3F992B42CB43}" dt="2020-10-01T13:43:32.648" v="23247"/>
        <pc:sldMkLst>
          <pc:docMk/>
          <pc:sldMk cId="4133727394" sldId="426"/>
        </pc:sldMkLst>
        <pc:spChg chg="mod">
          <ac:chgData name="Laurence Henry" userId="4e1039ebe8b24029" providerId="LiveId" clId="{5ED37887-F8D6-443E-B7A6-3F992B42CB43}" dt="2020-10-01T06:43:59.528" v="20638" actId="20577"/>
          <ac:spMkLst>
            <pc:docMk/>
            <pc:sldMk cId="4133727394" sldId="426"/>
            <ac:spMk id="2" creationId="{41BBB4C0-DD9C-4CE4-84E1-3E048703515D}"/>
          </ac:spMkLst>
        </pc:spChg>
        <pc:spChg chg="mod ord">
          <ac:chgData name="Laurence Henry" userId="4e1039ebe8b24029" providerId="LiveId" clId="{5ED37887-F8D6-443E-B7A6-3F992B42CB43}" dt="2020-09-10T12:22:04.760" v="1821" actId="1076"/>
          <ac:spMkLst>
            <pc:docMk/>
            <pc:sldMk cId="4133727394" sldId="426"/>
            <ac:spMk id="3" creationId="{72B5C872-74A8-434F-84D5-3831F3B1FFA9}"/>
          </ac:spMkLst>
        </pc:spChg>
        <pc:picChg chg="add mod">
          <ac:chgData name="Laurence Henry" userId="4e1039ebe8b24029" providerId="LiveId" clId="{5ED37887-F8D6-443E-B7A6-3F992B42CB43}" dt="2020-09-10T12:21:08.175" v="1812" actId="26606"/>
          <ac:picMkLst>
            <pc:docMk/>
            <pc:sldMk cId="4133727394" sldId="426"/>
            <ac:picMk id="4" creationId="{D1A31CCA-D18C-4EDB-8BA8-F07C8B56E75C}"/>
          </ac:picMkLst>
        </pc:picChg>
        <pc:picChg chg="add mod">
          <ac:chgData name="Laurence Henry" userId="4e1039ebe8b24029" providerId="LiveId" clId="{5ED37887-F8D6-443E-B7A6-3F992B42CB43}" dt="2020-09-10T12:21:08.175" v="1812" actId="26606"/>
          <ac:picMkLst>
            <pc:docMk/>
            <pc:sldMk cId="4133727394" sldId="426"/>
            <ac:picMk id="5" creationId="{6C33A604-ADCE-4DE3-8A5C-3EA800C0D0C6}"/>
          </ac:picMkLst>
        </pc:picChg>
      </pc:sldChg>
      <pc:sldChg chg="addSp modSp new mod ord setBg">
        <pc:chgData name="Laurence Henry" userId="4e1039ebe8b24029" providerId="LiveId" clId="{5ED37887-F8D6-443E-B7A6-3F992B42CB43}" dt="2020-10-01T06:44:07.774" v="20639" actId="20577"/>
        <pc:sldMkLst>
          <pc:docMk/>
          <pc:sldMk cId="3236381022" sldId="427"/>
        </pc:sldMkLst>
        <pc:spChg chg="mod">
          <ac:chgData name="Laurence Henry" userId="4e1039ebe8b24029" providerId="LiveId" clId="{5ED37887-F8D6-443E-B7A6-3F992B42CB43}" dt="2020-10-01T06:44:07.774" v="20639" actId="20577"/>
          <ac:spMkLst>
            <pc:docMk/>
            <pc:sldMk cId="3236381022" sldId="427"/>
            <ac:spMk id="2" creationId="{013AF4B7-DF45-4086-8A5C-A641940EB05D}"/>
          </ac:spMkLst>
        </pc:spChg>
        <pc:spChg chg="mod ord">
          <ac:chgData name="Laurence Henry" userId="4e1039ebe8b24029" providerId="LiveId" clId="{5ED37887-F8D6-443E-B7A6-3F992B42CB43}" dt="2020-09-10T12:30:26.229" v="1905" actId="13926"/>
          <ac:spMkLst>
            <pc:docMk/>
            <pc:sldMk cId="3236381022" sldId="427"/>
            <ac:spMk id="3" creationId="{C74F72A4-EF2E-4588-974F-863769C74644}"/>
          </ac:spMkLst>
        </pc:spChg>
        <pc:grpChg chg="add">
          <ac:chgData name="Laurence Henry" userId="4e1039ebe8b24029" providerId="LiveId" clId="{5ED37887-F8D6-443E-B7A6-3F992B42CB43}" dt="2020-09-10T12:28:52.242" v="1886" actId="26606"/>
          <ac:grpSpMkLst>
            <pc:docMk/>
            <pc:sldMk cId="3236381022" sldId="427"/>
            <ac:grpSpMk id="10" creationId="{4CB5CC6F-11C1-4C07-87C0-F043993E89EC}"/>
          </ac:grpSpMkLst>
        </pc:grpChg>
        <pc:grpChg chg="add">
          <ac:chgData name="Laurence Henry" userId="4e1039ebe8b24029" providerId="LiveId" clId="{5ED37887-F8D6-443E-B7A6-3F992B42CB43}" dt="2020-09-10T12:28:52.242" v="1886" actId="26606"/>
          <ac:grpSpMkLst>
            <pc:docMk/>
            <pc:sldMk cId="3236381022" sldId="427"/>
            <ac:grpSpMk id="14" creationId="{C6C16BE5-8A9A-432D-8A61-230FA03816DB}"/>
          </ac:grpSpMkLst>
        </pc:grpChg>
        <pc:picChg chg="add mod">
          <ac:chgData name="Laurence Henry" userId="4e1039ebe8b24029" providerId="LiveId" clId="{5ED37887-F8D6-443E-B7A6-3F992B42CB43}" dt="2020-09-10T12:28:52.242" v="1886" actId="26606"/>
          <ac:picMkLst>
            <pc:docMk/>
            <pc:sldMk cId="3236381022" sldId="427"/>
            <ac:picMk id="4" creationId="{FC1FEBDE-30F9-4E52-9719-87DEBD87923F}"/>
          </ac:picMkLst>
        </pc:picChg>
        <pc:picChg chg="add mod">
          <ac:chgData name="Laurence Henry" userId="4e1039ebe8b24029" providerId="LiveId" clId="{5ED37887-F8D6-443E-B7A6-3F992B42CB43}" dt="2020-09-10T12:28:52.242" v="1886" actId="26606"/>
          <ac:picMkLst>
            <pc:docMk/>
            <pc:sldMk cId="3236381022" sldId="427"/>
            <ac:picMk id="5" creationId="{F632FB4B-16C3-48E6-9CBA-C5815CB3F58C}"/>
          </ac:picMkLst>
        </pc:picChg>
        <pc:cxnChg chg="add">
          <ac:chgData name="Laurence Henry" userId="4e1039ebe8b24029" providerId="LiveId" clId="{5ED37887-F8D6-443E-B7A6-3F992B42CB43}" dt="2020-09-10T12:28:52.242" v="1886" actId="26606"/>
          <ac:cxnSpMkLst>
            <pc:docMk/>
            <pc:sldMk cId="3236381022" sldId="427"/>
            <ac:cxnSpMk id="70" creationId="{E104AA93-67FD-43AC-92F9-5840A89E43A1}"/>
          </ac:cxnSpMkLst>
        </pc:cxnChg>
        <pc:cxnChg chg="add">
          <ac:chgData name="Laurence Henry" userId="4e1039ebe8b24029" providerId="LiveId" clId="{5ED37887-F8D6-443E-B7A6-3F992B42CB43}" dt="2020-09-10T12:28:52.242" v="1886" actId="26606"/>
          <ac:cxnSpMkLst>
            <pc:docMk/>
            <pc:sldMk cId="3236381022" sldId="427"/>
            <ac:cxnSpMk id="72" creationId="{95AE1CAD-A877-4C0B-91F7-CA9C684C9455}"/>
          </ac:cxnSpMkLst>
        </pc:cxnChg>
      </pc:sldChg>
      <pc:sldChg chg="addSp delSp modSp new mod setBg">
        <pc:chgData name="Laurence Henry" userId="4e1039ebe8b24029" providerId="LiveId" clId="{5ED37887-F8D6-443E-B7A6-3F992B42CB43}" dt="2020-10-04T20:43:47.372" v="37300" actId="20577"/>
        <pc:sldMkLst>
          <pc:docMk/>
          <pc:sldMk cId="2905254363" sldId="428"/>
        </pc:sldMkLst>
        <pc:spChg chg="mod">
          <ac:chgData name="Laurence Henry" userId="4e1039ebe8b24029" providerId="LiveId" clId="{5ED37887-F8D6-443E-B7A6-3F992B42CB43}" dt="2020-09-10T13:02:02.255" v="1939" actId="26606"/>
          <ac:spMkLst>
            <pc:docMk/>
            <pc:sldMk cId="2905254363" sldId="428"/>
            <ac:spMk id="2" creationId="{98E26FCD-204F-4A6E-B241-18427801A36D}"/>
          </ac:spMkLst>
        </pc:spChg>
        <pc:spChg chg="mod">
          <ac:chgData name="Laurence Henry" userId="4e1039ebe8b24029" providerId="LiveId" clId="{5ED37887-F8D6-443E-B7A6-3F992B42CB43}" dt="2020-10-04T20:43:47.372" v="37300" actId="20577"/>
          <ac:spMkLst>
            <pc:docMk/>
            <pc:sldMk cId="2905254363" sldId="428"/>
            <ac:spMk id="3" creationId="{DBA57671-EE89-4744-A8E3-C3ED294BE25E}"/>
          </ac:spMkLst>
        </pc:spChg>
        <pc:spChg chg="add">
          <ac:chgData name="Laurence Henry" userId="4e1039ebe8b24029" providerId="LiveId" clId="{5ED37887-F8D6-443E-B7A6-3F992B42CB43}" dt="2020-09-10T13:02:02.255" v="1939" actId="26606"/>
          <ac:spMkLst>
            <pc:docMk/>
            <pc:sldMk cId="2905254363" sldId="428"/>
            <ac:spMk id="8" creationId="{E978A47D-4F17-40FE-AB70-7AF78A9575EB}"/>
          </ac:spMkLst>
        </pc:spChg>
        <pc:spChg chg="add del mod">
          <ac:chgData name="Laurence Henry" userId="4e1039ebe8b24029" providerId="LiveId" clId="{5ED37887-F8D6-443E-B7A6-3F992B42CB43}" dt="2020-09-11T07:41:16.984" v="2458" actId="22"/>
          <ac:spMkLst>
            <pc:docMk/>
            <pc:sldMk cId="2905254363" sldId="428"/>
            <ac:spMk id="52" creationId="{E2271FB5-083F-4288-B186-D0199100A58F}"/>
          </ac:spMkLst>
        </pc:spChg>
        <pc:grpChg chg="add">
          <ac:chgData name="Laurence Henry" userId="4e1039ebe8b24029" providerId="LiveId" clId="{5ED37887-F8D6-443E-B7A6-3F992B42CB43}" dt="2020-09-10T13:02:02.255" v="1939" actId="26606"/>
          <ac:grpSpMkLst>
            <pc:docMk/>
            <pc:sldMk cId="2905254363" sldId="428"/>
            <ac:grpSpMk id="10" creationId="{85BE3A7E-6A3F-401E-A025-BBB8FDB8DD30}"/>
          </ac:grpSpMkLst>
        </pc:grpChg>
        <pc:grpChg chg="add">
          <ac:chgData name="Laurence Henry" userId="4e1039ebe8b24029" providerId="LiveId" clId="{5ED37887-F8D6-443E-B7A6-3F992B42CB43}" dt="2020-09-10T13:02:02.255" v="1939" actId="26606"/>
          <ac:grpSpMkLst>
            <pc:docMk/>
            <pc:sldMk cId="2905254363" sldId="428"/>
            <ac:grpSpMk id="41" creationId="{F4E035BE-9FF4-43D3-BC25-CF582D7FF85E}"/>
          </ac:grpSpMkLst>
        </pc:grpChg>
        <pc:cxnChg chg="add">
          <ac:chgData name="Laurence Henry" userId="4e1039ebe8b24029" providerId="LiveId" clId="{5ED37887-F8D6-443E-B7A6-3F992B42CB43}" dt="2020-09-10T13:02:02.255" v="1939" actId="26606"/>
          <ac:cxnSpMkLst>
            <pc:docMk/>
            <pc:sldMk cId="2905254363" sldId="428"/>
            <ac:cxnSpMk id="39" creationId="{085ECEC0-FF5D-4348-92C7-1EA7C61E770C}"/>
          </ac:cxnSpMkLst>
        </pc:cxnChg>
      </pc:sldChg>
      <pc:sldChg chg="modSp new del mod">
        <pc:chgData name="Laurence Henry" userId="4e1039ebe8b24029" providerId="LiveId" clId="{5ED37887-F8D6-443E-B7A6-3F992B42CB43}" dt="2020-09-22T14:30:27.289" v="6273" actId="2696"/>
        <pc:sldMkLst>
          <pc:docMk/>
          <pc:sldMk cId="3650963249" sldId="429"/>
        </pc:sldMkLst>
        <pc:spChg chg="mod">
          <ac:chgData name="Laurence Henry" userId="4e1039ebe8b24029" providerId="LiveId" clId="{5ED37887-F8D6-443E-B7A6-3F992B42CB43}" dt="2020-09-10T13:05:26.794" v="2020" actId="20577"/>
          <ac:spMkLst>
            <pc:docMk/>
            <pc:sldMk cId="3650963249" sldId="429"/>
            <ac:spMk id="2" creationId="{FC5F127A-BE00-4D35-9E5F-39FF595CDDD6}"/>
          </ac:spMkLst>
        </pc:spChg>
        <pc:spChg chg="mod">
          <ac:chgData name="Laurence Henry" userId="4e1039ebe8b24029" providerId="LiveId" clId="{5ED37887-F8D6-443E-B7A6-3F992B42CB43}" dt="2020-09-10T13:06:20.313" v="2063" actId="20577"/>
          <ac:spMkLst>
            <pc:docMk/>
            <pc:sldMk cId="3650963249" sldId="429"/>
            <ac:spMk id="3" creationId="{5F824C79-BE2E-443B-99FC-D71141257078}"/>
          </ac:spMkLst>
        </pc:spChg>
      </pc:sldChg>
      <pc:sldChg chg="modSp new del mod">
        <pc:chgData name="Laurence Henry" userId="4e1039ebe8b24029" providerId="LiveId" clId="{5ED37887-F8D6-443E-B7A6-3F992B42CB43}" dt="2020-09-11T10:18:53.953" v="2968" actId="2696"/>
        <pc:sldMkLst>
          <pc:docMk/>
          <pc:sldMk cId="3518396934" sldId="430"/>
        </pc:sldMkLst>
        <pc:spChg chg="mod">
          <ac:chgData name="Laurence Henry" userId="4e1039ebe8b24029" providerId="LiveId" clId="{5ED37887-F8D6-443E-B7A6-3F992B42CB43}" dt="2020-09-10T14:26:42.361" v="2093" actId="20577"/>
          <ac:spMkLst>
            <pc:docMk/>
            <pc:sldMk cId="3518396934" sldId="430"/>
            <ac:spMk id="2" creationId="{08A668F3-03F8-4D28-BF1C-99918F0878D4}"/>
          </ac:spMkLst>
        </pc:spChg>
      </pc:sldChg>
      <pc:sldChg chg="modSp add mod">
        <pc:chgData name="Laurence Henry" userId="4e1039ebe8b24029" providerId="LiveId" clId="{5ED37887-F8D6-443E-B7A6-3F992B42CB43}" dt="2020-09-25T09:11:01.743" v="10460" actId="20577"/>
        <pc:sldMkLst>
          <pc:docMk/>
          <pc:sldMk cId="619106748" sldId="431"/>
        </pc:sldMkLst>
        <pc:spChg chg="mod">
          <ac:chgData name="Laurence Henry" userId="4e1039ebe8b24029" providerId="LiveId" clId="{5ED37887-F8D6-443E-B7A6-3F992B42CB43}" dt="2020-09-25T09:11:01.743" v="10460" actId="20577"/>
          <ac:spMkLst>
            <pc:docMk/>
            <pc:sldMk cId="619106748" sldId="431"/>
            <ac:spMk id="3" creationId="{0CA53F76-8483-4F44-AE36-5356CFFA9550}"/>
          </ac:spMkLst>
        </pc:spChg>
      </pc:sldChg>
      <pc:sldChg chg="modSp add del mod">
        <pc:chgData name="Laurence Henry" userId="4e1039ebe8b24029" providerId="LiveId" clId="{5ED37887-F8D6-443E-B7A6-3F992B42CB43}" dt="2020-09-16T13:13:54.881" v="4589" actId="2696"/>
        <pc:sldMkLst>
          <pc:docMk/>
          <pc:sldMk cId="1483181899" sldId="431"/>
        </pc:sldMkLst>
        <pc:spChg chg="mod">
          <ac:chgData name="Laurence Henry" userId="4e1039ebe8b24029" providerId="LiveId" clId="{5ED37887-F8D6-443E-B7A6-3F992B42CB43}" dt="2020-09-15T11:56:28.265" v="3433" actId="20577"/>
          <ac:spMkLst>
            <pc:docMk/>
            <pc:sldMk cId="1483181899" sldId="431"/>
            <ac:spMk id="2" creationId="{F708A1B6-299C-4392-9D8B-8C735A445077}"/>
          </ac:spMkLst>
        </pc:spChg>
        <pc:spChg chg="mod">
          <ac:chgData name="Laurence Henry" userId="4e1039ebe8b24029" providerId="LiveId" clId="{5ED37887-F8D6-443E-B7A6-3F992B42CB43}" dt="2020-09-15T12:01:23.642" v="3597" actId="27636"/>
          <ac:spMkLst>
            <pc:docMk/>
            <pc:sldMk cId="1483181899" sldId="431"/>
            <ac:spMk id="3" creationId="{0CA53F76-8483-4F44-AE36-5356CFFA9550}"/>
          </ac:spMkLst>
        </pc:spChg>
      </pc:sldChg>
      <pc:sldChg chg="modSp new del mod">
        <pc:chgData name="Laurence Henry" userId="4e1039ebe8b24029" providerId="LiveId" clId="{5ED37887-F8D6-443E-B7A6-3F992B42CB43}" dt="2020-09-11T07:15:15.205" v="2132" actId="2696"/>
        <pc:sldMkLst>
          <pc:docMk/>
          <pc:sldMk cId="3295550871" sldId="431"/>
        </pc:sldMkLst>
        <pc:spChg chg="mod">
          <ac:chgData name="Laurence Henry" userId="4e1039ebe8b24029" providerId="LiveId" clId="{5ED37887-F8D6-443E-B7A6-3F992B42CB43}" dt="2020-09-11T07:15:05.859" v="2131" actId="20577"/>
          <ac:spMkLst>
            <pc:docMk/>
            <pc:sldMk cId="3295550871" sldId="431"/>
            <ac:spMk id="2" creationId="{F708A1B6-299C-4392-9D8B-8C735A445077}"/>
          </ac:spMkLst>
        </pc:spChg>
      </pc:sldChg>
      <pc:sldChg chg="modSp mod delDesignElem">
        <pc:chgData name="Laurence Henry" userId="4e1039ebe8b24029" providerId="LiveId" clId="{5ED37887-F8D6-443E-B7A6-3F992B42CB43}" dt="2020-10-04T20:45:04.375" v="37369" actId="20577"/>
        <pc:sldMkLst>
          <pc:docMk/>
          <pc:sldMk cId="114795665" sldId="432"/>
        </pc:sldMkLst>
        <pc:spChg chg="mod">
          <ac:chgData name="Laurence Henry" userId="4e1039ebe8b24029" providerId="LiveId" clId="{5ED37887-F8D6-443E-B7A6-3F992B42CB43}" dt="2020-10-01T06:48:16.141" v="20908" actId="20577"/>
          <ac:spMkLst>
            <pc:docMk/>
            <pc:sldMk cId="114795665" sldId="432"/>
            <ac:spMk id="2" creationId="{0A6FBF67-86BD-43C9-B9FB-A7A18639EB62}"/>
          </ac:spMkLst>
        </pc:spChg>
        <pc:spChg chg="mod">
          <ac:chgData name="Laurence Henry" userId="4e1039ebe8b24029" providerId="LiveId" clId="{5ED37887-F8D6-443E-B7A6-3F992B42CB43}" dt="2020-10-04T20:45:04.375" v="37369" actId="20577"/>
          <ac:spMkLst>
            <pc:docMk/>
            <pc:sldMk cId="114795665" sldId="432"/>
            <ac:spMk id="3" creationId="{C9595715-7970-49F0-ABA8-F1DDB0B01833}"/>
          </ac:spMkLst>
        </pc:spChg>
      </pc:sldChg>
      <pc:sldChg chg="addSp modSp new del mod setBg">
        <pc:chgData name="Laurence Henry" userId="4e1039ebe8b24029" providerId="LiveId" clId="{5ED37887-F8D6-443E-B7A6-3F992B42CB43}" dt="2020-10-01T06:47:57.591" v="20894" actId="2696"/>
        <pc:sldMkLst>
          <pc:docMk/>
          <pc:sldMk cId="1939922860" sldId="432"/>
        </pc:sldMkLst>
        <pc:spChg chg="mod">
          <ac:chgData name="Laurence Henry" userId="4e1039ebe8b24029" providerId="LiveId" clId="{5ED37887-F8D6-443E-B7A6-3F992B42CB43}" dt="2020-10-01T06:44:31.977" v="20641" actId="20577"/>
          <ac:spMkLst>
            <pc:docMk/>
            <pc:sldMk cId="1939922860" sldId="432"/>
            <ac:spMk id="2" creationId="{0A6FBF67-86BD-43C9-B9FB-A7A18639EB62}"/>
          </ac:spMkLst>
        </pc:spChg>
        <pc:spChg chg="mod ord">
          <ac:chgData name="Laurence Henry" userId="4e1039ebe8b24029" providerId="LiveId" clId="{5ED37887-F8D6-443E-B7A6-3F992B42CB43}" dt="2020-09-25T09:23:06.189" v="11030" actId="20577"/>
          <ac:spMkLst>
            <pc:docMk/>
            <pc:sldMk cId="1939922860" sldId="432"/>
            <ac:spMk id="3" creationId="{C9595715-7970-49F0-ABA8-F1DDB0B01833}"/>
          </ac:spMkLst>
        </pc:spChg>
        <pc:grpChg chg="add">
          <ac:chgData name="Laurence Henry" userId="4e1039ebe8b24029" providerId="LiveId" clId="{5ED37887-F8D6-443E-B7A6-3F992B42CB43}" dt="2020-09-11T07:33:51.731" v="2382" actId="26606"/>
          <ac:grpSpMkLst>
            <pc:docMk/>
            <pc:sldMk cId="1939922860" sldId="432"/>
            <ac:grpSpMk id="9" creationId="{74872A0B-8668-4500-9509-EAA581B26C24}"/>
          </ac:grpSpMkLst>
        </pc:grpChg>
        <pc:grpChg chg="add">
          <ac:chgData name="Laurence Henry" userId="4e1039ebe8b24029" providerId="LiveId" clId="{5ED37887-F8D6-443E-B7A6-3F992B42CB43}" dt="2020-09-11T07:33:51.731" v="2382" actId="26606"/>
          <ac:grpSpMkLst>
            <pc:docMk/>
            <pc:sldMk cId="1939922860" sldId="432"/>
            <ac:grpSpMk id="13" creationId="{240590EE-5428-41AA-95B2-96FCC1CE67A7}"/>
          </ac:grpSpMkLst>
        </pc:grpChg>
        <pc:picChg chg="add mod">
          <ac:chgData name="Laurence Henry" userId="4e1039ebe8b24029" providerId="LiveId" clId="{5ED37887-F8D6-443E-B7A6-3F992B42CB43}" dt="2020-09-11T07:33:51.731" v="2382" actId="26606"/>
          <ac:picMkLst>
            <pc:docMk/>
            <pc:sldMk cId="1939922860" sldId="432"/>
            <ac:picMk id="4" creationId="{A5B5C463-4311-4394-B4C0-5BE93195D4BD}"/>
          </ac:picMkLst>
        </pc:picChg>
      </pc:sldChg>
      <pc:sldChg chg="new del">
        <pc:chgData name="Laurence Henry" userId="4e1039ebe8b24029" providerId="LiveId" clId="{5ED37887-F8D6-443E-B7A6-3F992B42CB43}" dt="2020-09-11T07:19:01.161" v="2135" actId="680"/>
        <pc:sldMkLst>
          <pc:docMk/>
          <pc:sldMk cId="4181564645" sldId="432"/>
        </pc:sldMkLst>
      </pc:sldChg>
      <pc:sldChg chg="modSp new mod">
        <pc:chgData name="Laurence Henry" userId="4e1039ebe8b24029" providerId="LiveId" clId="{5ED37887-F8D6-443E-B7A6-3F992B42CB43}" dt="2020-10-04T20:43:31.842" v="37298" actId="20577"/>
        <pc:sldMkLst>
          <pc:docMk/>
          <pc:sldMk cId="1896677299" sldId="433"/>
        </pc:sldMkLst>
        <pc:spChg chg="mod">
          <ac:chgData name="Laurence Henry" userId="4e1039ebe8b24029" providerId="LiveId" clId="{5ED37887-F8D6-443E-B7A6-3F992B42CB43}" dt="2020-10-01T06:44:46.150" v="20643" actId="20577"/>
          <ac:spMkLst>
            <pc:docMk/>
            <pc:sldMk cId="1896677299" sldId="433"/>
            <ac:spMk id="2" creationId="{011F3093-AB8C-4EB6-88DC-0A750E405B29}"/>
          </ac:spMkLst>
        </pc:spChg>
        <pc:spChg chg="mod">
          <ac:chgData name="Laurence Henry" userId="4e1039ebe8b24029" providerId="LiveId" clId="{5ED37887-F8D6-443E-B7A6-3F992B42CB43}" dt="2020-10-04T20:43:31.842" v="37298" actId="20577"/>
          <ac:spMkLst>
            <pc:docMk/>
            <pc:sldMk cId="1896677299" sldId="433"/>
            <ac:spMk id="3" creationId="{0D7D4D61-70FA-4C57-86B4-6C05783F4A77}"/>
          </ac:spMkLst>
        </pc:spChg>
      </pc:sldChg>
      <pc:sldChg chg="addSp modSp new mod ord setBg">
        <pc:chgData name="Laurence Henry" userId="4e1039ebe8b24029" providerId="LiveId" clId="{5ED37887-F8D6-443E-B7A6-3F992B42CB43}" dt="2020-09-29T15:29:24.137" v="19431"/>
        <pc:sldMkLst>
          <pc:docMk/>
          <pc:sldMk cId="2541569133" sldId="434"/>
        </pc:sldMkLst>
        <pc:spChg chg="mod">
          <ac:chgData name="Laurence Henry" userId="4e1039ebe8b24029" providerId="LiveId" clId="{5ED37887-F8D6-443E-B7A6-3F992B42CB43}" dt="2020-09-29T15:29:24.137" v="19431"/>
          <ac:spMkLst>
            <pc:docMk/>
            <pc:sldMk cId="2541569133" sldId="434"/>
            <ac:spMk id="2" creationId="{39D51EA4-4C1B-476E-A82E-CBEFF3F7983C}"/>
          </ac:spMkLst>
        </pc:spChg>
        <pc:spChg chg="mod">
          <ac:chgData name="Laurence Henry" userId="4e1039ebe8b24029" providerId="LiveId" clId="{5ED37887-F8D6-443E-B7A6-3F992B42CB43}" dt="2020-09-29T13:26:38.123" v="18190" actId="20577"/>
          <ac:spMkLst>
            <pc:docMk/>
            <pc:sldMk cId="2541569133" sldId="434"/>
            <ac:spMk id="3" creationId="{BB41FA2D-D00C-4D1C-B3D5-0D4AAB6E1E54}"/>
          </ac:spMkLst>
        </pc:spChg>
        <pc:grpChg chg="add">
          <ac:chgData name="Laurence Henry" userId="4e1039ebe8b24029" providerId="LiveId" clId="{5ED37887-F8D6-443E-B7A6-3F992B42CB43}" dt="2020-09-11T10:14:36.778" v="2898" actId="26606"/>
          <ac:grpSpMkLst>
            <pc:docMk/>
            <pc:sldMk cId="2541569133" sldId="434"/>
            <ac:grpSpMk id="10" creationId="{A0B38558-5389-4817-936F-FD62560CAC11}"/>
          </ac:grpSpMkLst>
        </pc:grpChg>
        <pc:grpChg chg="add">
          <ac:chgData name="Laurence Henry" userId="4e1039ebe8b24029" providerId="LiveId" clId="{5ED37887-F8D6-443E-B7A6-3F992B42CB43}" dt="2020-09-11T10:14:36.778" v="2898" actId="26606"/>
          <ac:grpSpMkLst>
            <pc:docMk/>
            <pc:sldMk cId="2541569133" sldId="434"/>
            <ac:grpSpMk id="14" creationId="{15502586-682B-4EDF-9515-674BB4E1CD13}"/>
          </ac:grpSpMkLst>
        </pc:grpChg>
        <pc:picChg chg="add mod ord">
          <ac:chgData name="Laurence Henry" userId="4e1039ebe8b24029" providerId="LiveId" clId="{5ED37887-F8D6-443E-B7A6-3F992B42CB43}" dt="2020-09-11T10:14:36.778" v="2898" actId="26606"/>
          <ac:picMkLst>
            <pc:docMk/>
            <pc:sldMk cId="2541569133" sldId="434"/>
            <ac:picMk id="5" creationId="{88776CB3-8580-4C74-8294-811F9E0BA865}"/>
          </ac:picMkLst>
        </pc:picChg>
      </pc:sldChg>
      <pc:sldChg chg="addSp delSp modSp new mod setBg">
        <pc:chgData name="Laurence Henry" userId="4e1039ebe8b24029" providerId="LiveId" clId="{5ED37887-F8D6-443E-B7A6-3F992B42CB43}" dt="2020-10-04T20:46:35.905" v="37456" actId="20577"/>
        <pc:sldMkLst>
          <pc:docMk/>
          <pc:sldMk cId="852199781" sldId="435"/>
        </pc:sldMkLst>
        <pc:spChg chg="mod">
          <ac:chgData name="Laurence Henry" userId="4e1039ebe8b24029" providerId="LiveId" clId="{5ED37887-F8D6-443E-B7A6-3F992B42CB43}" dt="2020-09-11T10:03:56.910" v="2778" actId="313"/>
          <ac:spMkLst>
            <pc:docMk/>
            <pc:sldMk cId="852199781" sldId="435"/>
            <ac:spMk id="2" creationId="{73E75526-9020-4E3F-BC7D-F4CE17FE78F7}"/>
          </ac:spMkLst>
        </pc:spChg>
        <pc:spChg chg="mod ord">
          <ac:chgData name="Laurence Henry" userId="4e1039ebe8b24029" providerId="LiveId" clId="{5ED37887-F8D6-443E-B7A6-3F992B42CB43}" dt="2020-10-04T20:46:35.905" v="37456" actId="20577"/>
          <ac:spMkLst>
            <pc:docMk/>
            <pc:sldMk cId="852199781" sldId="435"/>
            <ac:spMk id="3" creationId="{ADCCFB41-79F6-4C27-83D4-2D3DEBF85E26}"/>
          </ac:spMkLst>
        </pc:spChg>
        <pc:spChg chg="add">
          <ac:chgData name="Laurence Henry" userId="4e1039ebe8b24029" providerId="LiveId" clId="{5ED37887-F8D6-443E-B7A6-3F992B42CB43}" dt="2020-09-11T09:56:20.050" v="2717" actId="26606"/>
          <ac:spMkLst>
            <pc:docMk/>
            <pc:sldMk cId="852199781" sldId="435"/>
            <ac:spMk id="6" creationId="{C2E4E997-8672-4FFD-B8EC-9932A8E4714B}"/>
          </ac:spMkLst>
        </pc:spChg>
        <pc:grpChg chg="add">
          <ac:chgData name="Laurence Henry" userId="4e1039ebe8b24029" providerId="LiveId" clId="{5ED37887-F8D6-443E-B7A6-3F992B42CB43}" dt="2020-09-11T09:56:20.050" v="2717" actId="26606"/>
          <ac:grpSpMkLst>
            <pc:docMk/>
            <pc:sldMk cId="852199781" sldId="435"/>
            <ac:grpSpMk id="7" creationId="{453E4DEE-E996-40F8-8635-0FF43D7348F9}"/>
          </ac:grpSpMkLst>
        </pc:grpChg>
        <pc:grpChg chg="add del">
          <ac:chgData name="Laurence Henry" userId="4e1039ebe8b24029" providerId="LiveId" clId="{5ED37887-F8D6-443E-B7A6-3F992B42CB43}" dt="2020-09-11T09:28:47.201" v="2714" actId="26606"/>
          <ac:grpSpMkLst>
            <pc:docMk/>
            <pc:sldMk cId="852199781" sldId="435"/>
            <ac:grpSpMk id="9" creationId="{8E1DDAD8-1D10-4640-A034-BE90015E37B6}"/>
          </ac:grpSpMkLst>
        </pc:grpChg>
        <pc:grpChg chg="add del">
          <ac:chgData name="Laurence Henry" userId="4e1039ebe8b24029" providerId="LiveId" clId="{5ED37887-F8D6-443E-B7A6-3F992B42CB43}" dt="2020-09-11T09:28:47.201" v="2714" actId="26606"/>
          <ac:grpSpMkLst>
            <pc:docMk/>
            <pc:sldMk cId="852199781" sldId="435"/>
            <ac:grpSpMk id="13" creationId="{FD642FB6-2808-4BC5-AE0B-7302C24B78A5}"/>
          </ac:grpSpMkLst>
        </pc:grpChg>
        <pc:picChg chg="add mod">
          <ac:chgData name="Laurence Henry" userId="4e1039ebe8b24029" providerId="LiveId" clId="{5ED37887-F8D6-443E-B7A6-3F992B42CB43}" dt="2020-09-11T09:56:20.050" v="2717" actId="26606"/>
          <ac:picMkLst>
            <pc:docMk/>
            <pc:sldMk cId="852199781" sldId="435"/>
            <ac:picMk id="4" creationId="{3B8634CB-1304-4AD4-A8EA-6BF79DE67875}"/>
          </ac:picMkLst>
        </pc:picChg>
        <pc:picChg chg="add mod">
          <ac:chgData name="Laurence Henry" userId="4e1039ebe8b24029" providerId="LiveId" clId="{5ED37887-F8D6-443E-B7A6-3F992B42CB43}" dt="2020-09-15T14:29:31.716" v="4563" actId="1076"/>
          <ac:picMkLst>
            <pc:docMk/>
            <pc:sldMk cId="852199781" sldId="435"/>
            <ac:picMk id="8" creationId="{E4B509E5-D74D-45EC-848F-5EFB7F825412}"/>
          </ac:picMkLst>
        </pc:picChg>
        <pc:picChg chg="add">
          <ac:chgData name="Laurence Henry" userId="4e1039ebe8b24029" providerId="LiveId" clId="{5ED37887-F8D6-443E-B7A6-3F992B42CB43}" dt="2020-09-11T09:56:20.050" v="2717" actId="26606"/>
          <ac:picMkLst>
            <pc:docMk/>
            <pc:sldMk cId="852199781" sldId="435"/>
            <ac:picMk id="11" creationId="{FE6BA9E6-1D9E-4D30-B528-D49FA1342E4E}"/>
          </ac:picMkLst>
        </pc:picChg>
      </pc:sldChg>
      <pc:sldChg chg="addSp modSp new mod setBg">
        <pc:chgData name="Laurence Henry" userId="4e1039ebe8b24029" providerId="LiveId" clId="{5ED37887-F8D6-443E-B7A6-3F992B42CB43}" dt="2020-09-29T15:29:31.886" v="19433"/>
        <pc:sldMkLst>
          <pc:docMk/>
          <pc:sldMk cId="1686524683" sldId="436"/>
        </pc:sldMkLst>
        <pc:spChg chg="mod">
          <ac:chgData name="Laurence Henry" userId="4e1039ebe8b24029" providerId="LiveId" clId="{5ED37887-F8D6-443E-B7A6-3F992B42CB43}" dt="2020-09-29T15:29:31.886" v="19433"/>
          <ac:spMkLst>
            <pc:docMk/>
            <pc:sldMk cId="1686524683" sldId="436"/>
            <ac:spMk id="2" creationId="{D0234C1E-95A7-48B8-90E7-AB8488280A47}"/>
          </ac:spMkLst>
        </pc:spChg>
        <pc:spChg chg="mod">
          <ac:chgData name="Laurence Henry" userId="4e1039ebe8b24029" providerId="LiveId" clId="{5ED37887-F8D6-443E-B7A6-3F992B42CB43}" dt="2020-09-11T10:16:33.268" v="2913" actId="27636"/>
          <ac:spMkLst>
            <pc:docMk/>
            <pc:sldMk cId="1686524683" sldId="436"/>
            <ac:spMk id="3" creationId="{F0285E66-B05B-4283-AD8D-722B25622285}"/>
          </ac:spMkLst>
        </pc:spChg>
        <pc:grpChg chg="add">
          <ac:chgData name="Laurence Henry" userId="4e1039ebe8b24029" providerId="LiveId" clId="{5ED37887-F8D6-443E-B7A6-3F992B42CB43}" dt="2020-09-11T10:16:10.429" v="2908" actId="26606"/>
          <ac:grpSpMkLst>
            <pc:docMk/>
            <pc:sldMk cId="1686524683" sldId="436"/>
            <ac:grpSpMk id="10" creationId="{A0B38558-5389-4817-936F-FD62560CAC11}"/>
          </ac:grpSpMkLst>
        </pc:grpChg>
        <pc:grpChg chg="add">
          <ac:chgData name="Laurence Henry" userId="4e1039ebe8b24029" providerId="LiveId" clId="{5ED37887-F8D6-443E-B7A6-3F992B42CB43}" dt="2020-09-11T10:16:10.429" v="2908" actId="26606"/>
          <ac:grpSpMkLst>
            <pc:docMk/>
            <pc:sldMk cId="1686524683" sldId="436"/>
            <ac:grpSpMk id="14" creationId="{15502586-682B-4EDF-9515-674BB4E1CD13}"/>
          </ac:grpSpMkLst>
        </pc:grpChg>
        <pc:picChg chg="add mod ord">
          <ac:chgData name="Laurence Henry" userId="4e1039ebe8b24029" providerId="LiveId" clId="{5ED37887-F8D6-443E-B7A6-3F992B42CB43}" dt="2020-09-11T10:16:10.429" v="2908" actId="26606"/>
          <ac:picMkLst>
            <pc:docMk/>
            <pc:sldMk cId="1686524683" sldId="436"/>
            <ac:picMk id="5" creationId="{9D89B720-2BF4-4720-B2AA-0895679623F0}"/>
          </ac:picMkLst>
        </pc:picChg>
      </pc:sldChg>
      <pc:sldChg chg="addSp modSp new mod setBg">
        <pc:chgData name="Laurence Henry" userId="4e1039ebe8b24029" providerId="LiveId" clId="{5ED37887-F8D6-443E-B7A6-3F992B42CB43}" dt="2020-09-29T15:29:39.772" v="19435"/>
        <pc:sldMkLst>
          <pc:docMk/>
          <pc:sldMk cId="3297815900" sldId="437"/>
        </pc:sldMkLst>
        <pc:spChg chg="mod">
          <ac:chgData name="Laurence Henry" userId="4e1039ebe8b24029" providerId="LiveId" clId="{5ED37887-F8D6-443E-B7A6-3F992B42CB43}" dt="2020-09-29T15:29:39.772" v="19435"/>
          <ac:spMkLst>
            <pc:docMk/>
            <pc:sldMk cId="3297815900" sldId="437"/>
            <ac:spMk id="2" creationId="{C9223A21-32AB-4C9D-B926-77F8C9AA60CC}"/>
          </ac:spMkLst>
        </pc:spChg>
        <pc:spChg chg="mod">
          <ac:chgData name="Laurence Henry" userId="4e1039ebe8b24029" providerId="LiveId" clId="{5ED37887-F8D6-443E-B7A6-3F992B42CB43}" dt="2020-09-11T10:18:23.103" v="2967" actId="26606"/>
          <ac:spMkLst>
            <pc:docMk/>
            <pc:sldMk cId="3297815900" sldId="437"/>
            <ac:spMk id="3" creationId="{85791803-2A15-4A6B-AE83-A7BE0037704B}"/>
          </ac:spMkLst>
        </pc:spChg>
        <pc:grpChg chg="add">
          <ac:chgData name="Laurence Henry" userId="4e1039ebe8b24029" providerId="LiveId" clId="{5ED37887-F8D6-443E-B7A6-3F992B42CB43}" dt="2020-09-11T10:18:23.103" v="2967" actId="26606"/>
          <ac:grpSpMkLst>
            <pc:docMk/>
            <pc:sldMk cId="3297815900" sldId="437"/>
            <ac:grpSpMk id="9" creationId="{A0B38558-5389-4817-936F-FD62560CAC11}"/>
          </ac:grpSpMkLst>
        </pc:grpChg>
        <pc:grpChg chg="add">
          <ac:chgData name="Laurence Henry" userId="4e1039ebe8b24029" providerId="LiveId" clId="{5ED37887-F8D6-443E-B7A6-3F992B42CB43}" dt="2020-09-11T10:18:23.103" v="2967" actId="26606"/>
          <ac:grpSpMkLst>
            <pc:docMk/>
            <pc:sldMk cId="3297815900" sldId="437"/>
            <ac:grpSpMk id="13" creationId="{15502586-682B-4EDF-9515-674BB4E1CD13}"/>
          </ac:grpSpMkLst>
        </pc:grpChg>
        <pc:picChg chg="add mod ord">
          <ac:chgData name="Laurence Henry" userId="4e1039ebe8b24029" providerId="LiveId" clId="{5ED37887-F8D6-443E-B7A6-3F992B42CB43}" dt="2020-09-11T10:18:23.103" v="2967" actId="26606"/>
          <ac:picMkLst>
            <pc:docMk/>
            <pc:sldMk cId="3297815900" sldId="437"/>
            <ac:picMk id="4" creationId="{F282F458-B881-445E-AFC1-1A250795A467}"/>
          </ac:picMkLst>
        </pc:picChg>
      </pc:sldChg>
      <pc:sldChg chg="addSp delSp modSp new mod setBg modClrScheme modAnim chgLayout">
        <pc:chgData name="Laurence Henry" userId="4e1039ebe8b24029" providerId="LiveId" clId="{5ED37887-F8D6-443E-B7A6-3F992B42CB43}" dt="2020-09-11T13:23:33.119" v="3047"/>
        <pc:sldMkLst>
          <pc:docMk/>
          <pc:sldMk cId="1819207135" sldId="438"/>
        </pc:sldMkLst>
        <pc:spChg chg="del">
          <ac:chgData name="Laurence Henry" userId="4e1039ebe8b24029" providerId="LiveId" clId="{5ED37887-F8D6-443E-B7A6-3F992B42CB43}" dt="2020-09-11T12:51:32.472" v="2970" actId="700"/>
          <ac:spMkLst>
            <pc:docMk/>
            <pc:sldMk cId="1819207135" sldId="438"/>
            <ac:spMk id="2" creationId="{FAEB0914-F0A0-4F11-9F8A-2DD4177DF66B}"/>
          </ac:spMkLst>
        </pc:spChg>
        <pc:spChg chg="del">
          <ac:chgData name="Laurence Henry" userId="4e1039ebe8b24029" providerId="LiveId" clId="{5ED37887-F8D6-443E-B7A6-3F992B42CB43}" dt="2020-09-11T12:51:32.472" v="2970" actId="700"/>
          <ac:spMkLst>
            <pc:docMk/>
            <pc:sldMk cId="1819207135" sldId="438"/>
            <ac:spMk id="3" creationId="{673A3C69-A0A9-4A32-A4C1-D1CA7C49C781}"/>
          </ac:spMkLst>
        </pc:spChg>
        <pc:spChg chg="add mod">
          <ac:chgData name="Laurence Henry" userId="4e1039ebe8b24029" providerId="LiveId" clId="{5ED37887-F8D6-443E-B7A6-3F992B42CB43}" dt="2020-09-11T13:00:59.598" v="2979" actId="207"/>
          <ac:spMkLst>
            <pc:docMk/>
            <pc:sldMk cId="1819207135" sldId="438"/>
            <ac:spMk id="6" creationId="{AA8E2201-AD17-493C-BB1F-D010F9827606}"/>
          </ac:spMkLst>
        </pc:spChg>
        <pc:spChg chg="add del mod">
          <ac:chgData name="Laurence Henry" userId="4e1039ebe8b24029" providerId="LiveId" clId="{5ED37887-F8D6-443E-B7A6-3F992B42CB43}" dt="2020-09-11T13:01:39.493" v="2982" actId="11529"/>
          <ac:spMkLst>
            <pc:docMk/>
            <pc:sldMk cId="1819207135" sldId="438"/>
            <ac:spMk id="7" creationId="{D8F07600-8214-4AB7-8BD5-B1E41A102F61}"/>
          </ac:spMkLst>
        </pc:spChg>
        <pc:spChg chg="add del">
          <ac:chgData name="Laurence Henry" userId="4e1039ebe8b24029" providerId="LiveId" clId="{5ED37887-F8D6-443E-B7A6-3F992B42CB43}" dt="2020-09-11T12:52:01.143" v="2975" actId="26606"/>
          <ac:spMkLst>
            <pc:docMk/>
            <pc:sldMk cId="1819207135" sldId="438"/>
            <ac:spMk id="10" creationId="{C068D0EE-C6C8-484A-AFB7-3602BA27F8CD}"/>
          </ac:spMkLst>
        </pc:spChg>
        <pc:spChg chg="add del">
          <ac:chgData name="Laurence Henry" userId="4e1039ebe8b24029" providerId="LiveId" clId="{5ED37887-F8D6-443E-B7A6-3F992B42CB43}" dt="2020-09-11T12:52:01.143" v="2975" actId="26606"/>
          <ac:spMkLst>
            <pc:docMk/>
            <pc:sldMk cId="1819207135" sldId="438"/>
            <ac:spMk id="12" creationId="{DDE5FB8C-CC3F-4C24-BF4F-1B5999DE6851}"/>
          </ac:spMkLst>
        </pc:spChg>
        <pc:spChg chg="add mod">
          <ac:chgData name="Laurence Henry" userId="4e1039ebe8b24029" providerId="LiveId" clId="{5ED37887-F8D6-443E-B7A6-3F992B42CB43}" dt="2020-09-11T13:12:44.254" v="3020" actId="208"/>
          <ac:spMkLst>
            <pc:docMk/>
            <pc:sldMk cId="1819207135" sldId="438"/>
            <ac:spMk id="20" creationId="{372B440E-0646-473A-94D1-2AE920C70F50}"/>
          </ac:spMkLst>
        </pc:spChg>
        <pc:spChg chg="add del mod">
          <ac:chgData name="Laurence Henry" userId="4e1039ebe8b24029" providerId="LiveId" clId="{5ED37887-F8D6-443E-B7A6-3F992B42CB43}" dt="2020-09-11T13:07:04.628" v="3019" actId="11529"/>
          <ac:spMkLst>
            <pc:docMk/>
            <pc:sldMk cId="1819207135" sldId="438"/>
            <ac:spMk id="23" creationId="{027B05CF-AC26-49AC-9769-680073F0C7B7}"/>
          </ac:spMkLst>
        </pc:spChg>
        <pc:spChg chg="add mod">
          <ac:chgData name="Laurence Henry" userId="4e1039ebe8b24029" providerId="LiveId" clId="{5ED37887-F8D6-443E-B7A6-3F992B42CB43}" dt="2020-09-11T13:13:16.312" v="3026" actId="1582"/>
          <ac:spMkLst>
            <pc:docMk/>
            <pc:sldMk cId="1819207135" sldId="438"/>
            <ac:spMk id="24" creationId="{C2486CA5-7618-41BA-86D0-2080EC466CF2}"/>
          </ac:spMkLst>
        </pc:spChg>
        <pc:spChg chg="add mod">
          <ac:chgData name="Laurence Henry" userId="4e1039ebe8b24029" providerId="LiveId" clId="{5ED37887-F8D6-443E-B7A6-3F992B42CB43}" dt="2020-09-11T13:13:36.904" v="3029" actId="207"/>
          <ac:spMkLst>
            <pc:docMk/>
            <pc:sldMk cId="1819207135" sldId="438"/>
            <ac:spMk id="25" creationId="{08763262-D0E6-4E08-BAEA-9C134FE16950}"/>
          </ac:spMkLst>
        </pc:spChg>
        <pc:picChg chg="add del mod">
          <ac:chgData name="Laurence Henry" userId="4e1039ebe8b24029" providerId="LiveId" clId="{5ED37887-F8D6-443E-B7A6-3F992B42CB43}" dt="2020-09-11T13:06:32.896" v="3012" actId="1076"/>
          <ac:picMkLst>
            <pc:docMk/>
            <pc:sldMk cId="1819207135" sldId="438"/>
            <ac:picMk id="5" creationId="{BF6C1919-E69B-4BC8-B440-9C3B3782350B}"/>
          </ac:picMkLst>
        </pc:picChg>
        <pc:picChg chg="add del">
          <ac:chgData name="Laurence Henry" userId="4e1039ebe8b24029" providerId="LiveId" clId="{5ED37887-F8D6-443E-B7A6-3F992B42CB43}" dt="2020-09-11T13:06:11.433" v="3010" actId="22"/>
          <ac:picMkLst>
            <pc:docMk/>
            <pc:sldMk cId="1819207135" sldId="438"/>
            <ac:picMk id="22" creationId="{6E7446AE-3BED-4D82-B603-E1A93EB684A9}"/>
          </ac:picMkLst>
        </pc:picChg>
        <pc:cxnChg chg="add mod">
          <ac:chgData name="Laurence Henry" userId="4e1039ebe8b24029" providerId="LiveId" clId="{5ED37887-F8D6-443E-B7A6-3F992B42CB43}" dt="2020-09-11T13:02:40.667" v="2986" actId="208"/>
          <ac:cxnSpMkLst>
            <pc:docMk/>
            <pc:sldMk cId="1819207135" sldId="438"/>
            <ac:cxnSpMk id="9" creationId="{C13FFC51-DBAA-4A46-840E-80793D456158}"/>
          </ac:cxnSpMkLst>
        </pc:cxnChg>
        <pc:cxnChg chg="add mod">
          <ac:chgData name="Laurence Henry" userId="4e1039ebe8b24029" providerId="LiveId" clId="{5ED37887-F8D6-443E-B7A6-3F992B42CB43}" dt="2020-09-11T13:03:10.786" v="2990" actId="1582"/>
          <ac:cxnSpMkLst>
            <pc:docMk/>
            <pc:sldMk cId="1819207135" sldId="438"/>
            <ac:cxnSpMk id="13" creationId="{D32AD818-1110-459D-9696-72B1B3E92230}"/>
          </ac:cxnSpMkLst>
        </pc:cxnChg>
        <pc:cxnChg chg="add mod">
          <ac:chgData name="Laurence Henry" userId="4e1039ebe8b24029" providerId="LiveId" clId="{5ED37887-F8D6-443E-B7A6-3F992B42CB43}" dt="2020-09-11T13:03:50.962" v="2994" actId="1582"/>
          <ac:cxnSpMkLst>
            <pc:docMk/>
            <pc:sldMk cId="1819207135" sldId="438"/>
            <ac:cxnSpMk id="15" creationId="{31CD184F-EB12-4C24-B67D-3C4A9FFE12E6}"/>
          </ac:cxnSpMkLst>
        </pc:cxnChg>
        <pc:cxnChg chg="add mod">
          <ac:chgData name="Laurence Henry" userId="4e1039ebe8b24029" providerId="LiveId" clId="{5ED37887-F8D6-443E-B7A6-3F992B42CB43}" dt="2020-09-11T13:04:18.939" v="2998" actId="1582"/>
          <ac:cxnSpMkLst>
            <pc:docMk/>
            <pc:sldMk cId="1819207135" sldId="438"/>
            <ac:cxnSpMk id="17" creationId="{2D0B9843-5707-4548-B6C0-8E607DE16B9D}"/>
          </ac:cxnSpMkLst>
        </pc:cxnChg>
        <pc:cxnChg chg="add mod">
          <ac:chgData name="Laurence Henry" userId="4e1039ebe8b24029" providerId="LiveId" clId="{5ED37887-F8D6-443E-B7A6-3F992B42CB43}" dt="2020-09-11T13:05:05.155" v="3003" actId="1582"/>
          <ac:cxnSpMkLst>
            <pc:docMk/>
            <pc:sldMk cId="1819207135" sldId="438"/>
            <ac:cxnSpMk id="19" creationId="{E58BF47B-96F6-447A-8E36-747537804B74}"/>
          </ac:cxnSpMkLst>
        </pc:cxnChg>
        <pc:cxnChg chg="add mod">
          <ac:chgData name="Laurence Henry" userId="4e1039ebe8b24029" providerId="LiveId" clId="{5ED37887-F8D6-443E-B7A6-3F992B42CB43}" dt="2020-09-11T13:19:33.401" v="3036" actId="1582"/>
          <ac:cxnSpMkLst>
            <pc:docMk/>
            <pc:sldMk cId="1819207135" sldId="438"/>
            <ac:cxnSpMk id="27" creationId="{370BAE05-FE93-4CC6-B94D-44F4942D343C}"/>
          </ac:cxnSpMkLst>
        </pc:cxnChg>
        <pc:cxnChg chg="add mod">
          <ac:chgData name="Laurence Henry" userId="4e1039ebe8b24029" providerId="LiveId" clId="{5ED37887-F8D6-443E-B7A6-3F992B42CB43}" dt="2020-09-11T13:20:14.723" v="3041" actId="1582"/>
          <ac:cxnSpMkLst>
            <pc:docMk/>
            <pc:sldMk cId="1819207135" sldId="438"/>
            <ac:cxnSpMk id="29" creationId="{E021F749-B49A-48FA-AC71-167AE31791D3}"/>
          </ac:cxnSpMkLst>
        </pc:cxnChg>
        <pc:cxnChg chg="add mod">
          <ac:chgData name="Laurence Henry" userId="4e1039ebe8b24029" providerId="LiveId" clId="{5ED37887-F8D6-443E-B7A6-3F992B42CB43}" dt="2020-09-11T13:23:30.211" v="3046" actId="1582"/>
          <ac:cxnSpMkLst>
            <pc:docMk/>
            <pc:sldMk cId="1819207135" sldId="438"/>
            <ac:cxnSpMk id="31" creationId="{E30C8B2B-EAEF-4913-9826-970BE8CB2BD0}"/>
          </ac:cxnSpMkLst>
        </pc:cxnChg>
      </pc:sldChg>
      <pc:sldChg chg="addSp delSp modSp new mod modClrScheme chgLayout">
        <pc:chgData name="Laurence Henry" userId="4e1039ebe8b24029" providerId="LiveId" clId="{5ED37887-F8D6-443E-B7A6-3F992B42CB43}" dt="2020-09-11T14:07:46.619" v="3185" actId="14100"/>
        <pc:sldMkLst>
          <pc:docMk/>
          <pc:sldMk cId="660616650" sldId="439"/>
        </pc:sldMkLst>
        <pc:spChg chg="add del mod">
          <ac:chgData name="Laurence Henry" userId="4e1039ebe8b24029" providerId="LiveId" clId="{5ED37887-F8D6-443E-B7A6-3F992B42CB43}" dt="2020-09-11T13:26:44.491" v="3060" actId="22"/>
          <ac:spMkLst>
            <pc:docMk/>
            <pc:sldMk cId="660616650" sldId="439"/>
            <ac:spMk id="3" creationId="{57660020-2FA0-453C-A5E7-99A6FCA79BA4}"/>
          </ac:spMkLst>
        </pc:spChg>
        <pc:spChg chg="add del mod ord">
          <ac:chgData name="Laurence Henry" userId="4e1039ebe8b24029" providerId="LiveId" clId="{5ED37887-F8D6-443E-B7A6-3F992B42CB43}" dt="2020-09-11T13:31:37.917" v="3087" actId="700"/>
          <ac:spMkLst>
            <pc:docMk/>
            <pc:sldMk cId="660616650" sldId="439"/>
            <ac:spMk id="4" creationId="{BAD64B37-8E9E-4138-8B9F-EECD5E6471DD}"/>
          </ac:spMkLst>
        </pc:spChg>
        <pc:spChg chg="add del mod ord">
          <ac:chgData name="Laurence Henry" userId="4e1039ebe8b24029" providerId="LiveId" clId="{5ED37887-F8D6-443E-B7A6-3F992B42CB43}" dt="2020-09-11T13:31:37.917" v="3087" actId="700"/>
          <ac:spMkLst>
            <pc:docMk/>
            <pc:sldMk cId="660616650" sldId="439"/>
            <ac:spMk id="5" creationId="{529BC3BF-50A1-43E4-BE7C-C051858B9F72}"/>
          </ac:spMkLst>
        </pc:spChg>
        <pc:spChg chg="add del mod ord">
          <ac:chgData name="Laurence Henry" userId="4e1039ebe8b24029" providerId="LiveId" clId="{5ED37887-F8D6-443E-B7A6-3F992B42CB43}" dt="2020-09-11T13:27:59.364" v="3082" actId="700"/>
          <ac:spMkLst>
            <pc:docMk/>
            <pc:sldMk cId="660616650" sldId="439"/>
            <ac:spMk id="6" creationId="{5E2458C8-861D-4BB8-91BC-AEA8E49BD8AB}"/>
          </ac:spMkLst>
        </pc:spChg>
        <pc:spChg chg="add del mod ord">
          <ac:chgData name="Laurence Henry" userId="4e1039ebe8b24029" providerId="LiveId" clId="{5ED37887-F8D6-443E-B7A6-3F992B42CB43}" dt="2020-09-11T13:27:59.364" v="3082" actId="700"/>
          <ac:spMkLst>
            <pc:docMk/>
            <pc:sldMk cId="660616650" sldId="439"/>
            <ac:spMk id="7" creationId="{BD658421-80EC-4F03-9672-1803D7952525}"/>
          </ac:spMkLst>
        </pc:spChg>
        <pc:spChg chg="add mod">
          <ac:chgData name="Laurence Henry" userId="4e1039ebe8b24029" providerId="LiveId" clId="{5ED37887-F8D6-443E-B7A6-3F992B42CB43}" dt="2020-09-11T14:06:42.549" v="3181" actId="13926"/>
          <ac:spMkLst>
            <pc:docMk/>
            <pc:sldMk cId="660616650" sldId="439"/>
            <ac:spMk id="9" creationId="{2BAF7D9E-B4D9-4C39-96B4-0A90E7D4C141}"/>
          </ac:spMkLst>
        </pc:spChg>
        <pc:spChg chg="add mod">
          <ac:chgData name="Laurence Henry" userId="4e1039ebe8b24029" providerId="LiveId" clId="{5ED37887-F8D6-443E-B7A6-3F992B42CB43}" dt="2020-09-11T13:40:05.409" v="3124" actId="1076"/>
          <ac:spMkLst>
            <pc:docMk/>
            <pc:sldMk cId="660616650" sldId="439"/>
            <ac:spMk id="10" creationId="{22CED437-4888-4420-BBF2-3255516AB60A}"/>
          </ac:spMkLst>
        </pc:spChg>
        <pc:spChg chg="add mod">
          <ac:chgData name="Laurence Henry" userId="4e1039ebe8b24029" providerId="LiveId" clId="{5ED37887-F8D6-443E-B7A6-3F992B42CB43}" dt="2020-09-11T14:04:28.867" v="3177" actId="20577"/>
          <ac:spMkLst>
            <pc:docMk/>
            <pc:sldMk cId="660616650" sldId="439"/>
            <ac:spMk id="12" creationId="{236ABEF0-AB3A-4A96-AEA9-3FC07138C7B2}"/>
          </ac:spMkLst>
        </pc:spChg>
        <pc:spChg chg="add mod">
          <ac:chgData name="Laurence Henry" userId="4e1039ebe8b24029" providerId="LiveId" clId="{5ED37887-F8D6-443E-B7A6-3F992B42CB43}" dt="2020-09-11T14:07:46.619" v="3185" actId="14100"/>
          <ac:spMkLst>
            <pc:docMk/>
            <pc:sldMk cId="660616650" sldId="439"/>
            <ac:spMk id="13" creationId="{5A3F18A0-B5B0-487D-888E-88D67966A3BB}"/>
          </ac:spMkLst>
        </pc:spChg>
        <pc:picChg chg="add mod">
          <ac:chgData name="Laurence Henry" userId="4e1039ebe8b24029" providerId="LiveId" clId="{5ED37887-F8D6-443E-B7A6-3F992B42CB43}" dt="2020-09-11T13:40:15.109" v="3128" actId="1076"/>
          <ac:picMkLst>
            <pc:docMk/>
            <pc:sldMk cId="660616650" sldId="439"/>
            <ac:picMk id="11" creationId="{07796001-D36C-45A6-BBD4-49308D0094FC}"/>
          </ac:picMkLst>
        </pc:picChg>
      </pc:sldChg>
      <pc:sldChg chg="addSp modSp new mod">
        <pc:chgData name="Laurence Henry" userId="4e1039ebe8b24029" providerId="LiveId" clId="{5ED37887-F8D6-443E-B7A6-3F992B42CB43}" dt="2020-09-11T14:09:28.033" v="3196" actId="14100"/>
        <pc:sldMkLst>
          <pc:docMk/>
          <pc:sldMk cId="3431999767" sldId="440"/>
        </pc:sldMkLst>
        <pc:spChg chg="add mod">
          <ac:chgData name="Laurence Henry" userId="4e1039ebe8b24029" providerId="LiveId" clId="{5ED37887-F8D6-443E-B7A6-3F992B42CB43}" dt="2020-09-11T14:08:47.815" v="3191" actId="13926"/>
          <ac:spMkLst>
            <pc:docMk/>
            <pc:sldMk cId="3431999767" sldId="440"/>
            <ac:spMk id="3" creationId="{8A47ACBF-01AB-4048-92B0-91DCE19554C3}"/>
          </ac:spMkLst>
        </pc:spChg>
        <pc:spChg chg="add mod">
          <ac:chgData name="Laurence Henry" userId="4e1039ebe8b24029" providerId="LiveId" clId="{5ED37887-F8D6-443E-B7A6-3F992B42CB43}" dt="2020-09-11T13:36:37.481" v="3118" actId="1076"/>
          <ac:spMkLst>
            <pc:docMk/>
            <pc:sldMk cId="3431999767" sldId="440"/>
            <ac:spMk id="4" creationId="{617E454D-F3A8-4C47-BCBD-596FC7508E12}"/>
          </ac:spMkLst>
        </pc:spChg>
        <pc:spChg chg="add mod">
          <ac:chgData name="Laurence Henry" userId="4e1039ebe8b24029" providerId="LiveId" clId="{5ED37887-F8D6-443E-B7A6-3F992B42CB43}" dt="2020-09-11T14:08:36.092" v="3190" actId="14100"/>
          <ac:spMkLst>
            <pc:docMk/>
            <pc:sldMk cId="3431999767" sldId="440"/>
            <ac:spMk id="7" creationId="{6EBCC8E0-A42E-42E3-A51C-8D7A4A716699}"/>
          </ac:spMkLst>
        </pc:spChg>
        <pc:spChg chg="add mod">
          <ac:chgData name="Laurence Henry" userId="4e1039ebe8b24029" providerId="LiveId" clId="{5ED37887-F8D6-443E-B7A6-3F992B42CB43}" dt="2020-09-11T14:09:28.033" v="3196" actId="14100"/>
          <ac:spMkLst>
            <pc:docMk/>
            <pc:sldMk cId="3431999767" sldId="440"/>
            <ac:spMk id="8" creationId="{49598958-EEAE-401D-8533-809228F6C7DA}"/>
          </ac:spMkLst>
        </pc:spChg>
        <pc:picChg chg="add mod">
          <ac:chgData name="Laurence Henry" userId="4e1039ebe8b24029" providerId="LiveId" clId="{5ED37887-F8D6-443E-B7A6-3F992B42CB43}" dt="2020-09-11T13:36:42.124" v="3119" actId="14100"/>
          <ac:picMkLst>
            <pc:docMk/>
            <pc:sldMk cId="3431999767" sldId="440"/>
            <ac:picMk id="6" creationId="{06B03B09-1654-48B1-A275-E29D2C4C5853}"/>
          </ac:picMkLst>
        </pc:picChg>
      </pc:sldChg>
      <pc:sldChg chg="addSp modSp new mod setBg">
        <pc:chgData name="Laurence Henry" userId="4e1039ebe8b24029" providerId="LiveId" clId="{5ED37887-F8D6-443E-B7A6-3F992B42CB43}" dt="2020-10-01T14:37:49.435" v="23522" actId="20577"/>
        <pc:sldMkLst>
          <pc:docMk/>
          <pc:sldMk cId="3324368800" sldId="441"/>
        </pc:sldMkLst>
        <pc:spChg chg="mod">
          <ac:chgData name="Laurence Henry" userId="4e1039ebe8b24029" providerId="LiveId" clId="{5ED37887-F8D6-443E-B7A6-3F992B42CB43}" dt="2020-09-15T11:23:57.286" v="3328" actId="26606"/>
          <ac:spMkLst>
            <pc:docMk/>
            <pc:sldMk cId="3324368800" sldId="441"/>
            <ac:spMk id="2" creationId="{4BD9523D-1433-4CD9-93AE-B3BD92972C3D}"/>
          </ac:spMkLst>
        </pc:spChg>
        <pc:spChg chg="mod ord">
          <ac:chgData name="Laurence Henry" userId="4e1039ebe8b24029" providerId="LiveId" clId="{5ED37887-F8D6-443E-B7A6-3F992B42CB43}" dt="2020-10-01T14:37:49.435" v="23522" actId="20577"/>
          <ac:spMkLst>
            <pc:docMk/>
            <pc:sldMk cId="3324368800" sldId="441"/>
            <ac:spMk id="3" creationId="{C5C5E0BF-71A4-4C6D-9506-EC94937F8AEE}"/>
          </ac:spMkLst>
        </pc:spChg>
        <pc:grpChg chg="add">
          <ac:chgData name="Laurence Henry" userId="4e1039ebe8b24029" providerId="LiveId" clId="{5ED37887-F8D6-443E-B7A6-3F992B42CB43}" dt="2020-09-15T11:23:57.286" v="3328" actId="26606"/>
          <ac:grpSpMkLst>
            <pc:docMk/>
            <pc:sldMk cId="3324368800" sldId="441"/>
            <ac:grpSpMk id="9" creationId="{9AE4726C-1831-4FE3-9A11-227F0DC2F0BC}"/>
          </ac:grpSpMkLst>
        </pc:grpChg>
        <pc:grpChg chg="add">
          <ac:chgData name="Laurence Henry" userId="4e1039ebe8b24029" providerId="LiveId" clId="{5ED37887-F8D6-443E-B7A6-3F992B42CB43}" dt="2020-09-15T11:23:57.286" v="3328" actId="26606"/>
          <ac:grpSpMkLst>
            <pc:docMk/>
            <pc:sldMk cId="3324368800" sldId="441"/>
            <ac:grpSpMk id="13" creationId="{E916825F-759B-4F1A-BA80-AF7137691EC5}"/>
          </ac:grpSpMkLst>
        </pc:grpChg>
        <pc:picChg chg="add mod">
          <ac:chgData name="Laurence Henry" userId="4e1039ebe8b24029" providerId="LiveId" clId="{5ED37887-F8D6-443E-B7A6-3F992B42CB43}" dt="2020-09-15T11:23:57.286" v="3328" actId="26606"/>
          <ac:picMkLst>
            <pc:docMk/>
            <pc:sldMk cId="3324368800" sldId="441"/>
            <ac:picMk id="4" creationId="{B866BCB2-93D6-412D-832F-FEBE3F5C1FC5}"/>
          </ac:picMkLst>
        </pc:picChg>
        <pc:picChg chg="add mod">
          <ac:chgData name="Laurence Henry" userId="4e1039ebe8b24029" providerId="LiveId" clId="{5ED37887-F8D6-443E-B7A6-3F992B42CB43}" dt="2020-09-15T14:28:26.355" v="4560"/>
          <ac:picMkLst>
            <pc:docMk/>
            <pc:sldMk cId="3324368800" sldId="441"/>
            <ac:picMk id="6" creationId="{7AA15547-B86A-4EDC-A5B9-B68E65139818}"/>
          </ac:picMkLst>
        </pc:picChg>
      </pc:sldChg>
      <pc:sldChg chg="modSp new mod">
        <pc:chgData name="Laurence Henry" userId="4e1039ebe8b24029" providerId="LiveId" clId="{5ED37887-F8D6-443E-B7A6-3F992B42CB43}" dt="2020-09-29T16:25:56.207" v="19754" actId="20577"/>
        <pc:sldMkLst>
          <pc:docMk/>
          <pc:sldMk cId="3683682276" sldId="442"/>
        </pc:sldMkLst>
        <pc:spChg chg="mod">
          <ac:chgData name="Laurence Henry" userId="4e1039ebe8b24029" providerId="LiveId" clId="{5ED37887-F8D6-443E-B7A6-3F992B42CB43}" dt="2020-09-29T15:29:47.963" v="19437"/>
          <ac:spMkLst>
            <pc:docMk/>
            <pc:sldMk cId="3683682276" sldId="442"/>
            <ac:spMk id="2" creationId="{DA9411FE-8D02-4E10-89D0-57E331CC3211}"/>
          </ac:spMkLst>
        </pc:spChg>
        <pc:spChg chg="mod">
          <ac:chgData name="Laurence Henry" userId="4e1039ebe8b24029" providerId="LiveId" clId="{5ED37887-F8D6-443E-B7A6-3F992B42CB43}" dt="2020-09-29T16:25:56.207" v="19754" actId="20577"/>
          <ac:spMkLst>
            <pc:docMk/>
            <pc:sldMk cId="3683682276" sldId="442"/>
            <ac:spMk id="3" creationId="{E1F82F41-36B6-4692-AE7B-343F39CAA330}"/>
          </ac:spMkLst>
        </pc:spChg>
      </pc:sldChg>
      <pc:sldChg chg="addSp delSp modSp new del mod setBg setClrOvrMap">
        <pc:chgData name="Laurence Henry" userId="4e1039ebe8b24029" providerId="LiveId" clId="{5ED37887-F8D6-443E-B7A6-3F992B42CB43}" dt="2020-09-16T13:13:54.881" v="4589" actId="2696"/>
        <pc:sldMkLst>
          <pc:docMk/>
          <pc:sldMk cId="2161495803" sldId="443"/>
        </pc:sldMkLst>
        <pc:spChg chg="mod">
          <ac:chgData name="Laurence Henry" userId="4e1039ebe8b24029" providerId="LiveId" clId="{5ED37887-F8D6-443E-B7A6-3F992B42CB43}" dt="2020-09-15T14:38:22.173" v="4581" actId="26606"/>
          <ac:spMkLst>
            <pc:docMk/>
            <pc:sldMk cId="2161495803" sldId="443"/>
            <ac:spMk id="2" creationId="{3B884F26-C1A7-41B4-98C8-928B3EF50305}"/>
          </ac:spMkLst>
        </pc:spChg>
        <pc:spChg chg="add del mod">
          <ac:chgData name="Laurence Henry" userId="4e1039ebe8b24029" providerId="LiveId" clId="{5ED37887-F8D6-443E-B7A6-3F992B42CB43}" dt="2020-09-15T14:38:22.173" v="4581" actId="26606"/>
          <ac:spMkLst>
            <pc:docMk/>
            <pc:sldMk cId="2161495803" sldId="443"/>
            <ac:spMk id="3" creationId="{02DB0645-FA74-4999-9163-9AEB951330C8}"/>
          </ac:spMkLst>
        </pc:spChg>
        <pc:spChg chg="add del">
          <ac:chgData name="Laurence Henry" userId="4e1039ebe8b24029" providerId="LiveId" clId="{5ED37887-F8D6-443E-B7A6-3F992B42CB43}" dt="2020-09-15T14:37:41.550" v="4566" actId="26606"/>
          <ac:spMkLst>
            <pc:docMk/>
            <pc:sldMk cId="2161495803" sldId="443"/>
            <ac:spMk id="9" creationId="{C6270675-9512-4978-8583-36659256EE23}"/>
          </ac:spMkLst>
        </pc:spChg>
        <pc:spChg chg="add del">
          <ac:chgData name="Laurence Henry" userId="4e1039ebe8b24029" providerId="LiveId" clId="{5ED37887-F8D6-443E-B7A6-3F992B42CB43}" dt="2020-09-15T14:37:45.440" v="4568" actId="26606"/>
          <ac:spMkLst>
            <pc:docMk/>
            <pc:sldMk cId="2161495803" sldId="443"/>
            <ac:spMk id="11" creationId="{2EEF4763-EB4A-4A35-89EB-AD2763B48C3B}"/>
          </ac:spMkLst>
        </pc:spChg>
        <pc:spChg chg="add del">
          <ac:chgData name="Laurence Henry" userId="4e1039ebe8b24029" providerId="LiveId" clId="{5ED37887-F8D6-443E-B7A6-3F992B42CB43}" dt="2020-09-15T14:37:49.026" v="4570" actId="26606"/>
          <ac:spMkLst>
            <pc:docMk/>
            <pc:sldMk cId="2161495803" sldId="443"/>
            <ac:spMk id="41" creationId="{E79AA19A-D2E5-47F2-AF0A-1AF60D42CCBD}"/>
          </ac:spMkLst>
        </pc:spChg>
        <pc:spChg chg="add del">
          <ac:chgData name="Laurence Henry" userId="4e1039ebe8b24029" providerId="LiveId" clId="{5ED37887-F8D6-443E-B7A6-3F992B42CB43}" dt="2020-09-15T14:37:49.026" v="4570" actId="26606"/>
          <ac:spMkLst>
            <pc:docMk/>
            <pc:sldMk cId="2161495803" sldId="443"/>
            <ac:spMk id="42" creationId="{092ADBCF-B973-4C52-B740-4963E95B35C5}"/>
          </ac:spMkLst>
        </pc:spChg>
        <pc:spChg chg="add del">
          <ac:chgData name="Laurence Henry" userId="4e1039ebe8b24029" providerId="LiveId" clId="{5ED37887-F8D6-443E-B7A6-3F992B42CB43}" dt="2020-09-15T14:37:54.588" v="4574" actId="26606"/>
          <ac:spMkLst>
            <pc:docMk/>
            <pc:sldMk cId="2161495803" sldId="443"/>
            <ac:spMk id="59" creationId="{C6270675-9512-4978-8583-36659256EE23}"/>
          </ac:spMkLst>
        </pc:spChg>
        <pc:spChg chg="add del">
          <ac:chgData name="Laurence Henry" userId="4e1039ebe8b24029" providerId="LiveId" clId="{5ED37887-F8D6-443E-B7A6-3F992B42CB43}" dt="2020-09-15T14:38:01.092" v="4576" actId="26606"/>
          <ac:spMkLst>
            <pc:docMk/>
            <pc:sldMk cId="2161495803" sldId="443"/>
            <ac:spMk id="62" creationId="{E79AA19A-D2E5-47F2-AF0A-1AF60D42CCBD}"/>
          </ac:spMkLst>
        </pc:spChg>
        <pc:spChg chg="add del">
          <ac:chgData name="Laurence Henry" userId="4e1039ebe8b24029" providerId="LiveId" clId="{5ED37887-F8D6-443E-B7A6-3F992B42CB43}" dt="2020-09-15T14:38:01.092" v="4576" actId="26606"/>
          <ac:spMkLst>
            <pc:docMk/>
            <pc:sldMk cId="2161495803" sldId="443"/>
            <ac:spMk id="65" creationId="{092ADBCF-B973-4C52-B740-4963E95B35C5}"/>
          </ac:spMkLst>
        </pc:spChg>
        <pc:spChg chg="add del">
          <ac:chgData name="Laurence Henry" userId="4e1039ebe8b24029" providerId="LiveId" clId="{5ED37887-F8D6-443E-B7A6-3F992B42CB43}" dt="2020-09-15T14:38:07.770" v="4578" actId="26606"/>
          <ac:spMkLst>
            <pc:docMk/>
            <pc:sldMk cId="2161495803" sldId="443"/>
            <ac:spMk id="72" creationId="{54B9C16B-AC4A-44ED-9075-F76549B46E7C}"/>
          </ac:spMkLst>
        </pc:spChg>
        <pc:spChg chg="add del">
          <ac:chgData name="Laurence Henry" userId="4e1039ebe8b24029" providerId="LiveId" clId="{5ED37887-F8D6-443E-B7A6-3F992B42CB43}" dt="2020-09-15T14:38:07.770" v="4578" actId="26606"/>
          <ac:spMkLst>
            <pc:docMk/>
            <pc:sldMk cId="2161495803" sldId="443"/>
            <ac:spMk id="77" creationId="{B53044DC-4918-43DA-B49D-91673C6C9485}"/>
          </ac:spMkLst>
        </pc:spChg>
        <pc:spChg chg="add del">
          <ac:chgData name="Laurence Henry" userId="4e1039ebe8b24029" providerId="LiveId" clId="{5ED37887-F8D6-443E-B7A6-3F992B42CB43}" dt="2020-09-15T14:38:22.073" v="4580" actId="26606"/>
          <ac:spMkLst>
            <pc:docMk/>
            <pc:sldMk cId="2161495803" sldId="443"/>
            <ac:spMk id="91" creationId="{E79AA19A-D2E5-47F2-AF0A-1AF60D42CCBD}"/>
          </ac:spMkLst>
        </pc:spChg>
        <pc:spChg chg="add del">
          <ac:chgData name="Laurence Henry" userId="4e1039ebe8b24029" providerId="LiveId" clId="{5ED37887-F8D6-443E-B7A6-3F992B42CB43}" dt="2020-09-15T14:38:22.073" v="4580" actId="26606"/>
          <ac:spMkLst>
            <pc:docMk/>
            <pc:sldMk cId="2161495803" sldId="443"/>
            <ac:spMk id="95" creationId="{092ADBCF-B973-4C52-B740-4963E95B35C5}"/>
          </ac:spMkLst>
        </pc:spChg>
        <pc:spChg chg="add">
          <ac:chgData name="Laurence Henry" userId="4e1039ebe8b24029" providerId="LiveId" clId="{5ED37887-F8D6-443E-B7A6-3F992B42CB43}" dt="2020-09-15T14:38:22.173" v="4581" actId="26606"/>
          <ac:spMkLst>
            <pc:docMk/>
            <pc:sldMk cId="2161495803" sldId="443"/>
            <ac:spMk id="99" creationId="{E79AA19A-D2E5-47F2-AF0A-1AF60D42CCBD}"/>
          </ac:spMkLst>
        </pc:spChg>
        <pc:spChg chg="add">
          <ac:chgData name="Laurence Henry" userId="4e1039ebe8b24029" providerId="LiveId" clId="{5ED37887-F8D6-443E-B7A6-3F992B42CB43}" dt="2020-09-15T14:38:22.173" v="4581" actId="26606"/>
          <ac:spMkLst>
            <pc:docMk/>
            <pc:sldMk cId="2161495803" sldId="443"/>
            <ac:spMk id="103" creationId="{092ADBCF-B973-4C52-B740-4963E95B35C5}"/>
          </ac:spMkLst>
        </pc:spChg>
        <pc:grpChg chg="add del">
          <ac:chgData name="Laurence Henry" userId="4e1039ebe8b24029" providerId="LiveId" clId="{5ED37887-F8D6-443E-B7A6-3F992B42CB43}" dt="2020-09-15T14:37:49.026" v="4570" actId="26606"/>
          <ac:grpSpMkLst>
            <pc:docMk/>
            <pc:sldMk cId="2161495803" sldId="443"/>
            <ac:grpSpMk id="13" creationId="{81F2BFD0-D896-4BA3-BA8F-0C866BD0246E}"/>
          </ac:grpSpMkLst>
        </pc:grpChg>
        <pc:grpChg chg="add del">
          <ac:chgData name="Laurence Henry" userId="4e1039ebe8b24029" providerId="LiveId" clId="{5ED37887-F8D6-443E-B7A6-3F992B42CB43}" dt="2020-09-15T14:37:49.026" v="4570" actId="26606"/>
          <ac:grpSpMkLst>
            <pc:docMk/>
            <pc:sldMk cId="2161495803" sldId="443"/>
            <ac:grpSpMk id="44" creationId="{3FDD94EF-2C73-4E4C-8332-A75D8AC6BE3E}"/>
          </ac:grpSpMkLst>
        </pc:grpChg>
        <pc:grpChg chg="add del">
          <ac:chgData name="Laurence Henry" userId="4e1039ebe8b24029" providerId="LiveId" clId="{5ED37887-F8D6-443E-B7A6-3F992B42CB43}" dt="2020-09-15T14:38:01.092" v="4576" actId="26606"/>
          <ac:grpSpMkLst>
            <pc:docMk/>
            <pc:sldMk cId="2161495803" sldId="443"/>
            <ac:grpSpMk id="64" creationId="{81F2BFD0-D896-4BA3-BA8F-0C866BD0246E}"/>
          </ac:grpSpMkLst>
        </pc:grpChg>
        <pc:grpChg chg="add del">
          <ac:chgData name="Laurence Henry" userId="4e1039ebe8b24029" providerId="LiveId" clId="{5ED37887-F8D6-443E-B7A6-3F992B42CB43}" dt="2020-09-15T14:38:01.092" v="4576" actId="26606"/>
          <ac:grpSpMkLst>
            <pc:docMk/>
            <pc:sldMk cId="2161495803" sldId="443"/>
            <ac:grpSpMk id="66" creationId="{3FDD94EF-2C73-4E4C-8332-A75D8AC6BE3E}"/>
          </ac:grpSpMkLst>
        </pc:grpChg>
        <pc:grpChg chg="add del">
          <ac:chgData name="Laurence Henry" userId="4e1039ebe8b24029" providerId="LiveId" clId="{5ED37887-F8D6-443E-B7A6-3F992B42CB43}" dt="2020-09-15T14:38:07.770" v="4578" actId="26606"/>
          <ac:grpSpMkLst>
            <pc:docMk/>
            <pc:sldMk cId="2161495803" sldId="443"/>
            <ac:grpSpMk id="74" creationId="{62A2FEB6-F419-4684-9ABC-9E32E012E8B7}"/>
          </ac:grpSpMkLst>
        </pc:grpChg>
        <pc:grpChg chg="add del">
          <ac:chgData name="Laurence Henry" userId="4e1039ebe8b24029" providerId="LiveId" clId="{5ED37887-F8D6-443E-B7A6-3F992B42CB43}" dt="2020-09-15T14:38:07.770" v="4578" actId="26606"/>
          <ac:grpSpMkLst>
            <pc:docMk/>
            <pc:sldMk cId="2161495803" sldId="443"/>
            <ac:grpSpMk id="78" creationId="{1DCE6B36-1420-43AB-86CF-4E653A517B9C}"/>
          </ac:grpSpMkLst>
        </pc:grpChg>
        <pc:grpChg chg="add del">
          <ac:chgData name="Laurence Henry" userId="4e1039ebe8b24029" providerId="LiveId" clId="{5ED37887-F8D6-443E-B7A6-3F992B42CB43}" dt="2020-09-15T14:38:22.073" v="4580" actId="26606"/>
          <ac:grpSpMkLst>
            <pc:docMk/>
            <pc:sldMk cId="2161495803" sldId="443"/>
            <ac:grpSpMk id="93" creationId="{81F2BFD0-D896-4BA3-BA8F-0C866BD0246E}"/>
          </ac:grpSpMkLst>
        </pc:grpChg>
        <pc:grpChg chg="add del">
          <ac:chgData name="Laurence Henry" userId="4e1039ebe8b24029" providerId="LiveId" clId="{5ED37887-F8D6-443E-B7A6-3F992B42CB43}" dt="2020-09-15T14:38:22.073" v="4580" actId="26606"/>
          <ac:grpSpMkLst>
            <pc:docMk/>
            <pc:sldMk cId="2161495803" sldId="443"/>
            <ac:grpSpMk id="96" creationId="{3FDD94EF-2C73-4E4C-8332-A75D8AC6BE3E}"/>
          </ac:grpSpMkLst>
        </pc:grpChg>
        <pc:grpChg chg="add">
          <ac:chgData name="Laurence Henry" userId="4e1039ebe8b24029" providerId="LiveId" clId="{5ED37887-F8D6-443E-B7A6-3F992B42CB43}" dt="2020-09-15T14:38:22.173" v="4581" actId="26606"/>
          <ac:grpSpMkLst>
            <pc:docMk/>
            <pc:sldMk cId="2161495803" sldId="443"/>
            <ac:grpSpMk id="101" creationId="{81F2BFD0-D896-4BA3-BA8F-0C866BD0246E}"/>
          </ac:grpSpMkLst>
        </pc:grpChg>
        <pc:grpChg chg="add">
          <ac:chgData name="Laurence Henry" userId="4e1039ebe8b24029" providerId="LiveId" clId="{5ED37887-F8D6-443E-B7A6-3F992B42CB43}" dt="2020-09-15T14:38:22.173" v="4581" actId="26606"/>
          <ac:grpSpMkLst>
            <pc:docMk/>
            <pc:sldMk cId="2161495803" sldId="443"/>
            <ac:grpSpMk id="104" creationId="{3FDD94EF-2C73-4E4C-8332-A75D8AC6BE3E}"/>
          </ac:grpSpMkLst>
        </pc:grpChg>
        <pc:graphicFrameChg chg="add del">
          <ac:chgData name="Laurence Henry" userId="4e1039ebe8b24029" providerId="LiveId" clId="{5ED37887-F8D6-443E-B7A6-3F992B42CB43}" dt="2020-09-15T14:37:41.550" v="4566" actId="26606"/>
          <ac:graphicFrameMkLst>
            <pc:docMk/>
            <pc:sldMk cId="2161495803" sldId="443"/>
            <ac:graphicFrameMk id="5" creationId="{10574F3F-9A6F-4043-BE75-706A1621BA35}"/>
          </ac:graphicFrameMkLst>
        </pc:graphicFrameChg>
        <pc:graphicFrameChg chg="add del">
          <ac:chgData name="Laurence Henry" userId="4e1039ebe8b24029" providerId="LiveId" clId="{5ED37887-F8D6-443E-B7A6-3F992B42CB43}" dt="2020-09-15T14:37:45.440" v="4568" actId="26606"/>
          <ac:graphicFrameMkLst>
            <pc:docMk/>
            <pc:sldMk cId="2161495803" sldId="443"/>
            <ac:graphicFrameMk id="12" creationId="{4C27F941-106B-4CD6-AF8B-3768DCFC4646}"/>
          </ac:graphicFrameMkLst>
        </pc:graphicFrameChg>
        <pc:graphicFrameChg chg="add del">
          <ac:chgData name="Laurence Henry" userId="4e1039ebe8b24029" providerId="LiveId" clId="{5ED37887-F8D6-443E-B7A6-3F992B42CB43}" dt="2020-09-15T14:37:49.026" v="4570" actId="26606"/>
          <ac:graphicFrameMkLst>
            <pc:docMk/>
            <pc:sldMk cId="2161495803" sldId="443"/>
            <ac:graphicFrameMk id="55" creationId="{68323EDA-F405-4754-9CF0-30CB747F1C40}"/>
          </ac:graphicFrameMkLst>
        </pc:graphicFrameChg>
        <pc:graphicFrameChg chg="add del">
          <ac:chgData name="Laurence Henry" userId="4e1039ebe8b24029" providerId="LiveId" clId="{5ED37887-F8D6-443E-B7A6-3F992B42CB43}" dt="2020-09-15T14:37:51.676" v="4572" actId="26606"/>
          <ac:graphicFrameMkLst>
            <pc:docMk/>
            <pc:sldMk cId="2161495803" sldId="443"/>
            <ac:graphicFrameMk id="57" creationId="{66874239-A8BE-4133-AA24-1B7142A8B764}"/>
          </ac:graphicFrameMkLst>
        </pc:graphicFrameChg>
        <pc:graphicFrameChg chg="add del">
          <ac:chgData name="Laurence Henry" userId="4e1039ebe8b24029" providerId="LiveId" clId="{5ED37887-F8D6-443E-B7A6-3F992B42CB43}" dt="2020-09-15T14:37:54.588" v="4574" actId="26606"/>
          <ac:graphicFrameMkLst>
            <pc:docMk/>
            <pc:sldMk cId="2161495803" sldId="443"/>
            <ac:graphicFrameMk id="60" creationId="{15291494-4A77-494B-80F5-B13C695ADF07}"/>
          </ac:graphicFrameMkLst>
        </pc:graphicFrameChg>
        <pc:graphicFrameChg chg="add del">
          <ac:chgData name="Laurence Henry" userId="4e1039ebe8b24029" providerId="LiveId" clId="{5ED37887-F8D6-443E-B7A6-3F992B42CB43}" dt="2020-09-15T14:38:01.092" v="4576" actId="26606"/>
          <ac:graphicFrameMkLst>
            <pc:docMk/>
            <pc:sldMk cId="2161495803" sldId="443"/>
            <ac:graphicFrameMk id="67" creationId="{D6C3936E-A0AD-4FA5-8A81-14F9724092B5}"/>
          </ac:graphicFrameMkLst>
        </pc:graphicFrameChg>
        <pc:graphicFrameChg chg="add del">
          <ac:chgData name="Laurence Henry" userId="4e1039ebe8b24029" providerId="LiveId" clId="{5ED37887-F8D6-443E-B7A6-3F992B42CB43}" dt="2020-09-15T14:38:07.770" v="4578" actId="26606"/>
          <ac:graphicFrameMkLst>
            <pc:docMk/>
            <pc:sldMk cId="2161495803" sldId="443"/>
            <ac:graphicFrameMk id="89" creationId="{B3ED994A-E268-46DE-90D0-E7A9C4A365EB}"/>
          </ac:graphicFrameMkLst>
        </pc:graphicFrameChg>
        <pc:graphicFrameChg chg="add del">
          <ac:chgData name="Laurence Henry" userId="4e1039ebe8b24029" providerId="LiveId" clId="{5ED37887-F8D6-443E-B7A6-3F992B42CB43}" dt="2020-09-15T14:38:22.073" v="4580" actId="26606"/>
          <ac:graphicFrameMkLst>
            <pc:docMk/>
            <pc:sldMk cId="2161495803" sldId="443"/>
            <ac:graphicFrameMk id="97" creationId="{68323EDA-F405-4754-9CF0-30CB747F1C40}"/>
          </ac:graphicFrameMkLst>
        </pc:graphicFrameChg>
        <pc:graphicFrameChg chg="add">
          <ac:chgData name="Laurence Henry" userId="4e1039ebe8b24029" providerId="LiveId" clId="{5ED37887-F8D6-443E-B7A6-3F992B42CB43}" dt="2020-09-15T14:38:22.173" v="4581" actId="26606"/>
          <ac:graphicFrameMkLst>
            <pc:docMk/>
            <pc:sldMk cId="2161495803" sldId="443"/>
            <ac:graphicFrameMk id="105" creationId="{D6C3936E-A0AD-4FA5-8A81-14F9724092B5}"/>
          </ac:graphicFrameMkLst>
        </pc:graphicFrameChg>
        <pc:picChg chg="add del">
          <ac:chgData name="Laurence Henry" userId="4e1039ebe8b24029" providerId="LiveId" clId="{5ED37887-F8D6-443E-B7A6-3F992B42CB43}" dt="2020-09-15T14:38:07.770" v="4578" actId="26606"/>
          <ac:picMkLst>
            <pc:docMk/>
            <pc:sldMk cId="2161495803" sldId="443"/>
            <ac:picMk id="40" creationId="{3E94A106-9341-485C-9057-9D62B2BD083F}"/>
          </ac:picMkLst>
        </pc:picChg>
        <pc:picChg chg="add del">
          <ac:chgData name="Laurence Henry" userId="4e1039ebe8b24029" providerId="LiveId" clId="{5ED37887-F8D6-443E-B7A6-3F992B42CB43}" dt="2020-09-15T14:37:49.026" v="4570" actId="26606"/>
          <ac:picMkLst>
            <pc:docMk/>
            <pc:sldMk cId="2161495803" sldId="443"/>
            <ac:picMk id="43" creationId="{91A1E618-D29E-4367-8C34-500E34D05B1E}"/>
          </ac:picMkLst>
        </pc:picChg>
        <pc:picChg chg="add del">
          <ac:chgData name="Laurence Henry" userId="4e1039ebe8b24029" providerId="LiveId" clId="{5ED37887-F8D6-443E-B7A6-3F992B42CB43}" dt="2020-09-15T14:38:01.092" v="4576" actId="26606"/>
          <ac:picMkLst>
            <pc:docMk/>
            <pc:sldMk cId="2161495803" sldId="443"/>
            <ac:picMk id="63" creationId="{91A1E618-D29E-4367-8C34-500E34D05B1E}"/>
          </ac:picMkLst>
        </pc:picChg>
        <pc:picChg chg="add del">
          <ac:chgData name="Laurence Henry" userId="4e1039ebe8b24029" providerId="LiveId" clId="{5ED37887-F8D6-443E-B7A6-3F992B42CB43}" dt="2020-09-15T14:38:07.770" v="4578" actId="26606"/>
          <ac:picMkLst>
            <pc:docMk/>
            <pc:sldMk cId="2161495803" sldId="443"/>
            <ac:picMk id="73" creationId="{9BE36DBF-0333-4D36-A5BF-81FDA2406FE9}"/>
          </ac:picMkLst>
        </pc:picChg>
        <pc:picChg chg="add del">
          <ac:chgData name="Laurence Henry" userId="4e1039ebe8b24029" providerId="LiveId" clId="{5ED37887-F8D6-443E-B7A6-3F992B42CB43}" dt="2020-09-15T14:38:22.073" v="4580" actId="26606"/>
          <ac:picMkLst>
            <pc:docMk/>
            <pc:sldMk cId="2161495803" sldId="443"/>
            <ac:picMk id="92" creationId="{91A1E618-D29E-4367-8C34-500E34D05B1E}"/>
          </ac:picMkLst>
        </pc:picChg>
        <pc:picChg chg="add">
          <ac:chgData name="Laurence Henry" userId="4e1039ebe8b24029" providerId="LiveId" clId="{5ED37887-F8D6-443E-B7A6-3F992B42CB43}" dt="2020-09-15T14:38:22.173" v="4581" actId="26606"/>
          <ac:picMkLst>
            <pc:docMk/>
            <pc:sldMk cId="2161495803" sldId="443"/>
            <ac:picMk id="100" creationId="{91A1E618-D29E-4367-8C34-500E34D05B1E}"/>
          </ac:picMkLst>
        </pc:picChg>
      </pc:sldChg>
      <pc:sldChg chg="add">
        <pc:chgData name="Laurence Henry" userId="4e1039ebe8b24029" providerId="LiveId" clId="{5ED37887-F8D6-443E-B7A6-3F992B42CB43}" dt="2020-09-16T13:14:06.703" v="4590"/>
        <pc:sldMkLst>
          <pc:docMk/>
          <pc:sldMk cId="3167838573" sldId="443"/>
        </pc:sldMkLst>
      </pc:sldChg>
      <pc:sldChg chg="addSp modSp new del mod">
        <pc:chgData name="Laurence Henry" userId="4e1039ebe8b24029" providerId="LiveId" clId="{5ED37887-F8D6-443E-B7A6-3F992B42CB43}" dt="2020-09-16T13:13:54.881" v="4589" actId="2696"/>
        <pc:sldMkLst>
          <pc:docMk/>
          <pc:sldMk cId="257683288" sldId="444"/>
        </pc:sldMkLst>
        <pc:spChg chg="mod">
          <ac:chgData name="Laurence Henry" userId="4e1039ebe8b24029" providerId="LiveId" clId="{5ED37887-F8D6-443E-B7A6-3F992B42CB43}" dt="2020-09-15T14:02:15.767" v="4534" actId="5793"/>
          <ac:spMkLst>
            <pc:docMk/>
            <pc:sldMk cId="257683288" sldId="444"/>
            <ac:spMk id="2" creationId="{AB1BF001-69C0-466E-9C63-00C2F275574C}"/>
          </ac:spMkLst>
        </pc:spChg>
        <pc:spChg chg="mod">
          <ac:chgData name="Laurence Henry" userId="4e1039ebe8b24029" providerId="LiveId" clId="{5ED37887-F8D6-443E-B7A6-3F992B42CB43}" dt="2020-09-15T14:39:10.456" v="4588" actId="20577"/>
          <ac:spMkLst>
            <pc:docMk/>
            <pc:sldMk cId="257683288" sldId="444"/>
            <ac:spMk id="3" creationId="{55E3EE57-A36C-44D1-8A00-78981E2AAF55}"/>
          </ac:spMkLst>
        </pc:spChg>
        <pc:picChg chg="add mod">
          <ac:chgData name="Laurence Henry" userId="4e1039ebe8b24029" providerId="LiveId" clId="{5ED37887-F8D6-443E-B7A6-3F992B42CB43}" dt="2020-09-15T14:13:40.394" v="4537" actId="1076"/>
          <ac:picMkLst>
            <pc:docMk/>
            <pc:sldMk cId="257683288" sldId="444"/>
            <ac:picMk id="5" creationId="{B1BA9437-A456-47F4-80BE-E76D1C3BB7BD}"/>
          </ac:picMkLst>
        </pc:picChg>
      </pc:sldChg>
      <pc:sldChg chg="add">
        <pc:chgData name="Laurence Henry" userId="4e1039ebe8b24029" providerId="LiveId" clId="{5ED37887-F8D6-443E-B7A6-3F992B42CB43}" dt="2020-09-16T13:14:06.703" v="4590"/>
        <pc:sldMkLst>
          <pc:docMk/>
          <pc:sldMk cId="535196028" sldId="444"/>
        </pc:sldMkLst>
      </pc:sldChg>
      <pc:sldChg chg="addSp delSp modSp new mod ord">
        <pc:chgData name="Laurence Henry" userId="4e1039ebe8b24029" providerId="LiveId" clId="{5ED37887-F8D6-443E-B7A6-3F992B42CB43}" dt="2020-09-22T13:29:38.843" v="5508" actId="14100"/>
        <pc:sldMkLst>
          <pc:docMk/>
          <pc:sldMk cId="1975480785" sldId="445"/>
        </pc:sldMkLst>
        <pc:spChg chg="mod">
          <ac:chgData name="Laurence Henry" userId="4e1039ebe8b24029" providerId="LiveId" clId="{5ED37887-F8D6-443E-B7A6-3F992B42CB43}" dt="2020-09-22T12:14:45.151" v="5245" actId="20577"/>
          <ac:spMkLst>
            <pc:docMk/>
            <pc:sldMk cId="1975480785" sldId="445"/>
            <ac:spMk id="2" creationId="{FB7F4883-A3A5-45D2-80C9-662566F48E63}"/>
          </ac:spMkLst>
        </pc:spChg>
        <pc:spChg chg="mod">
          <ac:chgData name="Laurence Henry" userId="4e1039ebe8b24029" providerId="LiveId" clId="{5ED37887-F8D6-443E-B7A6-3F992B42CB43}" dt="2020-09-22T13:29:15.503" v="5505" actId="255"/>
          <ac:spMkLst>
            <pc:docMk/>
            <pc:sldMk cId="1975480785" sldId="445"/>
            <ac:spMk id="3" creationId="{CDAC82BE-45C4-4446-A4A4-359CA13B0CA3}"/>
          </ac:spMkLst>
        </pc:spChg>
        <pc:spChg chg="add mod">
          <ac:chgData name="Laurence Henry" userId="4e1039ebe8b24029" providerId="LiveId" clId="{5ED37887-F8D6-443E-B7A6-3F992B42CB43}" dt="2020-09-22T12:21:11.440" v="5368" actId="1076"/>
          <ac:spMkLst>
            <pc:docMk/>
            <pc:sldMk cId="1975480785" sldId="445"/>
            <ac:spMk id="8" creationId="{3A86979E-4CE5-4709-BB74-AC7297BC014A}"/>
          </ac:spMkLst>
        </pc:spChg>
        <pc:spChg chg="add mod">
          <ac:chgData name="Laurence Henry" userId="4e1039ebe8b24029" providerId="LiveId" clId="{5ED37887-F8D6-443E-B7A6-3F992B42CB43}" dt="2020-09-22T12:45:22.080" v="5388" actId="20577"/>
          <ac:spMkLst>
            <pc:docMk/>
            <pc:sldMk cId="1975480785" sldId="445"/>
            <ac:spMk id="9" creationId="{11E35AD3-EA58-4BD2-8678-8E4494972D52}"/>
          </ac:spMkLst>
        </pc:spChg>
        <pc:spChg chg="add mod">
          <ac:chgData name="Laurence Henry" userId="4e1039ebe8b24029" providerId="LiveId" clId="{5ED37887-F8D6-443E-B7A6-3F992B42CB43}" dt="2020-09-22T13:13:43.166" v="5462" actId="14100"/>
          <ac:spMkLst>
            <pc:docMk/>
            <pc:sldMk cId="1975480785" sldId="445"/>
            <ac:spMk id="20" creationId="{3E557503-A3CA-4D30-8DE5-BC048C9A07E4}"/>
          </ac:spMkLst>
        </pc:spChg>
        <pc:spChg chg="add mod">
          <ac:chgData name="Laurence Henry" userId="4e1039ebe8b24029" providerId="LiveId" clId="{5ED37887-F8D6-443E-B7A6-3F992B42CB43}" dt="2020-09-22T13:14:06.527" v="5477" actId="1076"/>
          <ac:spMkLst>
            <pc:docMk/>
            <pc:sldMk cId="1975480785" sldId="445"/>
            <ac:spMk id="21" creationId="{EFAD93F0-859D-4DF3-A447-6F63D26786B8}"/>
          </ac:spMkLst>
        </pc:spChg>
        <pc:picChg chg="add mod">
          <ac:chgData name="Laurence Henry" userId="4e1039ebe8b24029" providerId="LiveId" clId="{5ED37887-F8D6-443E-B7A6-3F992B42CB43}" dt="2020-09-22T13:23:32.847" v="5500" actId="1076"/>
          <ac:picMkLst>
            <pc:docMk/>
            <pc:sldMk cId="1975480785" sldId="445"/>
            <ac:picMk id="22" creationId="{AF544688-9CA0-44F5-8ECD-D6AB6673DD8D}"/>
          </ac:picMkLst>
        </pc:picChg>
        <pc:picChg chg="add mod">
          <ac:chgData name="Laurence Henry" userId="4e1039ebe8b24029" providerId="LiveId" clId="{5ED37887-F8D6-443E-B7A6-3F992B42CB43}" dt="2020-09-22T13:23:19.963" v="5495" actId="1076"/>
          <ac:picMkLst>
            <pc:docMk/>
            <pc:sldMk cId="1975480785" sldId="445"/>
            <ac:picMk id="23" creationId="{28D59891-AD1C-4449-8248-2C90B04AD215}"/>
          </ac:picMkLst>
        </pc:picChg>
        <pc:picChg chg="add mod">
          <ac:chgData name="Laurence Henry" userId="4e1039ebe8b24029" providerId="LiveId" clId="{5ED37887-F8D6-443E-B7A6-3F992B42CB43}" dt="2020-09-22T13:23:26.515" v="5498" actId="14100"/>
          <ac:picMkLst>
            <pc:docMk/>
            <pc:sldMk cId="1975480785" sldId="445"/>
            <ac:picMk id="24" creationId="{DC5E3722-E90E-4D5A-BE5E-5E8692007E98}"/>
          </ac:picMkLst>
        </pc:picChg>
        <pc:picChg chg="add mod">
          <ac:chgData name="Laurence Henry" userId="4e1039ebe8b24029" providerId="LiveId" clId="{5ED37887-F8D6-443E-B7A6-3F992B42CB43}" dt="2020-09-22T13:23:23.240" v="5497" actId="14100"/>
          <ac:picMkLst>
            <pc:docMk/>
            <pc:sldMk cId="1975480785" sldId="445"/>
            <ac:picMk id="25" creationId="{FE57B544-9485-4EFA-9981-C4D6B10864D8}"/>
          </ac:picMkLst>
        </pc:picChg>
        <pc:picChg chg="add mod">
          <ac:chgData name="Laurence Henry" userId="4e1039ebe8b24029" providerId="LiveId" clId="{5ED37887-F8D6-443E-B7A6-3F992B42CB43}" dt="2020-09-22T13:29:01.591" v="5503" actId="1076"/>
          <ac:picMkLst>
            <pc:docMk/>
            <pc:sldMk cId="1975480785" sldId="445"/>
            <ac:picMk id="26" creationId="{B86DAF5D-5AB3-4BC5-97B4-A7736AF24C3A}"/>
          </ac:picMkLst>
        </pc:picChg>
        <pc:cxnChg chg="add mod">
          <ac:chgData name="Laurence Henry" userId="4e1039ebe8b24029" providerId="LiveId" clId="{5ED37887-F8D6-443E-B7A6-3F992B42CB43}" dt="2020-09-22T13:29:23.015" v="5506" actId="1076"/>
          <ac:cxnSpMkLst>
            <pc:docMk/>
            <pc:sldMk cId="1975480785" sldId="445"/>
            <ac:cxnSpMk id="5" creationId="{4EC2ED65-D7A9-479A-85C0-CBDC07AAB8DB}"/>
          </ac:cxnSpMkLst>
        </pc:cxnChg>
        <pc:cxnChg chg="add mod">
          <ac:chgData name="Laurence Henry" userId="4e1039ebe8b24029" providerId="LiveId" clId="{5ED37887-F8D6-443E-B7A6-3F992B42CB43}" dt="2020-09-22T13:29:38.843" v="5508" actId="14100"/>
          <ac:cxnSpMkLst>
            <pc:docMk/>
            <pc:sldMk cId="1975480785" sldId="445"/>
            <ac:cxnSpMk id="7" creationId="{01CB5897-2F0D-48F4-ACB2-117415B1B5C7}"/>
          </ac:cxnSpMkLst>
        </pc:cxnChg>
        <pc:cxnChg chg="add mod">
          <ac:chgData name="Laurence Henry" userId="4e1039ebe8b24029" providerId="LiveId" clId="{5ED37887-F8D6-443E-B7A6-3F992B42CB43}" dt="2020-09-22T12:47:34.836" v="5393" actId="1582"/>
          <ac:cxnSpMkLst>
            <pc:docMk/>
            <pc:sldMk cId="1975480785" sldId="445"/>
            <ac:cxnSpMk id="11" creationId="{07E77770-EEA2-48CB-8887-B317BFD8B934}"/>
          </ac:cxnSpMkLst>
        </pc:cxnChg>
        <pc:cxnChg chg="add del mod">
          <ac:chgData name="Laurence Henry" userId="4e1039ebe8b24029" providerId="LiveId" clId="{5ED37887-F8D6-443E-B7A6-3F992B42CB43}" dt="2020-09-22T12:47:55.606" v="5395" actId="11529"/>
          <ac:cxnSpMkLst>
            <pc:docMk/>
            <pc:sldMk cId="1975480785" sldId="445"/>
            <ac:cxnSpMk id="15" creationId="{F3AB80B9-28B1-42A7-8F6E-BEEF637334DE}"/>
          </ac:cxnSpMkLst>
        </pc:cxnChg>
        <pc:cxnChg chg="add del mod">
          <ac:chgData name="Laurence Henry" userId="4e1039ebe8b24029" providerId="LiveId" clId="{5ED37887-F8D6-443E-B7A6-3F992B42CB43}" dt="2020-09-22T12:50:17.887" v="5397" actId="11529"/>
          <ac:cxnSpMkLst>
            <pc:docMk/>
            <pc:sldMk cId="1975480785" sldId="445"/>
            <ac:cxnSpMk id="17" creationId="{5BF1682D-B058-4936-B99C-2996412FB7B6}"/>
          </ac:cxnSpMkLst>
        </pc:cxnChg>
        <pc:cxnChg chg="add mod">
          <ac:chgData name="Laurence Henry" userId="4e1039ebe8b24029" providerId="LiveId" clId="{5ED37887-F8D6-443E-B7A6-3F992B42CB43}" dt="2020-09-22T12:50:46.203" v="5399" actId="1582"/>
          <ac:cxnSpMkLst>
            <pc:docMk/>
            <pc:sldMk cId="1975480785" sldId="445"/>
            <ac:cxnSpMk id="19" creationId="{ACEF52F4-40BF-4225-9C78-8C58B88EBAFB}"/>
          </ac:cxnSpMkLst>
        </pc:cxnChg>
      </pc:sldChg>
      <pc:sldChg chg="modSp new mod">
        <pc:chgData name="Laurence Henry" userId="4e1039ebe8b24029" providerId="LiveId" clId="{5ED37887-F8D6-443E-B7A6-3F992B42CB43}" dt="2020-09-29T13:22:32.564" v="18178" actId="20577"/>
        <pc:sldMkLst>
          <pc:docMk/>
          <pc:sldMk cId="2047191989" sldId="446"/>
        </pc:sldMkLst>
        <pc:spChg chg="mod">
          <ac:chgData name="Laurence Henry" userId="4e1039ebe8b24029" providerId="LiveId" clId="{5ED37887-F8D6-443E-B7A6-3F992B42CB43}" dt="2020-09-16T13:18:40.387" v="4619" actId="20577"/>
          <ac:spMkLst>
            <pc:docMk/>
            <pc:sldMk cId="2047191989" sldId="446"/>
            <ac:spMk id="2" creationId="{CF901B60-BB0C-41FE-8A42-E5FE93331EC3}"/>
          </ac:spMkLst>
        </pc:spChg>
        <pc:spChg chg="mod">
          <ac:chgData name="Laurence Henry" userId="4e1039ebe8b24029" providerId="LiveId" clId="{5ED37887-F8D6-443E-B7A6-3F992B42CB43}" dt="2020-09-29T13:22:32.564" v="18178" actId="20577"/>
          <ac:spMkLst>
            <pc:docMk/>
            <pc:sldMk cId="2047191989" sldId="446"/>
            <ac:spMk id="3" creationId="{0E1D8FF8-23DB-4330-BCB4-775A8485DFBA}"/>
          </ac:spMkLst>
        </pc:spChg>
      </pc:sldChg>
      <pc:sldChg chg="addSp delSp modSp new mod setBg">
        <pc:chgData name="Laurence Henry" userId="4e1039ebe8b24029" providerId="LiveId" clId="{5ED37887-F8D6-443E-B7A6-3F992B42CB43}" dt="2020-10-04T20:44:12.148" v="37301" actId="313"/>
        <pc:sldMkLst>
          <pc:docMk/>
          <pc:sldMk cId="3165824453" sldId="447"/>
        </pc:sldMkLst>
        <pc:spChg chg="mod">
          <ac:chgData name="Laurence Henry" userId="4e1039ebe8b24029" providerId="LiveId" clId="{5ED37887-F8D6-443E-B7A6-3F992B42CB43}" dt="2020-09-16T14:12:12.757" v="4787" actId="1076"/>
          <ac:spMkLst>
            <pc:docMk/>
            <pc:sldMk cId="3165824453" sldId="447"/>
            <ac:spMk id="2" creationId="{AF836AE5-3DDB-4016-9675-1B270D75FAA1}"/>
          </ac:spMkLst>
        </pc:spChg>
        <pc:spChg chg="mod">
          <ac:chgData name="Laurence Henry" userId="4e1039ebe8b24029" providerId="LiveId" clId="{5ED37887-F8D6-443E-B7A6-3F992B42CB43}" dt="2020-10-04T20:44:12.148" v="37301" actId="313"/>
          <ac:spMkLst>
            <pc:docMk/>
            <pc:sldMk cId="3165824453" sldId="447"/>
            <ac:spMk id="3" creationId="{B849CBAA-5E5F-4885-B6B6-28B38392C365}"/>
          </ac:spMkLst>
        </pc:spChg>
        <pc:picChg chg="add del mod">
          <ac:chgData name="Laurence Henry" userId="4e1039ebe8b24029" providerId="LiveId" clId="{5ED37887-F8D6-443E-B7A6-3F992B42CB43}" dt="2020-09-16T13:59:50.928" v="4773" actId="478"/>
          <ac:picMkLst>
            <pc:docMk/>
            <pc:sldMk cId="3165824453" sldId="447"/>
            <ac:picMk id="4" creationId="{6C03F8B7-5816-4FE3-991A-CF0AEB98D3FE}"/>
          </ac:picMkLst>
        </pc:picChg>
        <pc:picChg chg="add mod">
          <ac:chgData name="Laurence Henry" userId="4e1039ebe8b24029" providerId="LiveId" clId="{5ED37887-F8D6-443E-B7A6-3F992B42CB43}" dt="2020-09-16T14:13:27.738" v="4799"/>
          <ac:picMkLst>
            <pc:docMk/>
            <pc:sldMk cId="3165824453" sldId="447"/>
            <ac:picMk id="5" creationId="{3F11E587-AA62-4B5E-8BC4-2C677D4D96FB}"/>
          </ac:picMkLst>
        </pc:picChg>
        <pc:picChg chg="add mod">
          <ac:chgData name="Laurence Henry" userId="4e1039ebe8b24029" providerId="LiveId" clId="{5ED37887-F8D6-443E-B7A6-3F992B42CB43}" dt="2020-09-16T14:14:41.716" v="4801" actId="1076"/>
          <ac:picMkLst>
            <pc:docMk/>
            <pc:sldMk cId="3165824453" sldId="447"/>
            <ac:picMk id="7" creationId="{839BE6F4-C570-4B60-B1AE-1F1E82268191}"/>
          </ac:picMkLst>
        </pc:picChg>
      </pc:sldChg>
      <pc:sldChg chg="addSp modSp new del mod modClrScheme chgLayout">
        <pc:chgData name="Laurence Henry" userId="4e1039ebe8b24029" providerId="LiveId" clId="{5ED37887-F8D6-443E-B7A6-3F992B42CB43}" dt="2020-09-16T13:35:28.106" v="4644" actId="2696"/>
        <pc:sldMkLst>
          <pc:docMk/>
          <pc:sldMk cId="3510501725" sldId="447"/>
        </pc:sldMkLst>
        <pc:spChg chg="add mod">
          <ac:chgData name="Laurence Henry" userId="4e1039ebe8b24029" providerId="LiveId" clId="{5ED37887-F8D6-443E-B7A6-3F992B42CB43}" dt="2020-09-16T13:34:30.794" v="4621" actId="700"/>
          <ac:spMkLst>
            <pc:docMk/>
            <pc:sldMk cId="3510501725" sldId="447"/>
            <ac:spMk id="2" creationId="{0D631106-3FD8-4A49-A450-664003362E59}"/>
          </ac:spMkLst>
        </pc:spChg>
        <pc:spChg chg="add mod">
          <ac:chgData name="Laurence Henry" userId="4e1039ebe8b24029" providerId="LiveId" clId="{5ED37887-F8D6-443E-B7A6-3F992B42CB43}" dt="2020-09-16T13:34:43.345" v="4630" actId="20577"/>
          <ac:spMkLst>
            <pc:docMk/>
            <pc:sldMk cId="3510501725" sldId="447"/>
            <ac:spMk id="3" creationId="{9032F793-97D2-4D47-813F-969B2C4303A5}"/>
          </ac:spMkLst>
        </pc:spChg>
      </pc:sldChg>
      <pc:sldChg chg="addSp delSp modSp new mod ord modClrScheme chgLayout">
        <pc:chgData name="Laurence Henry" userId="4e1039ebe8b24029" providerId="LiveId" clId="{5ED37887-F8D6-443E-B7A6-3F992B42CB43}" dt="2020-09-19T15:00:43.275" v="5048"/>
        <pc:sldMkLst>
          <pc:docMk/>
          <pc:sldMk cId="3757486658" sldId="448"/>
        </pc:sldMkLst>
        <pc:spChg chg="del mod">
          <ac:chgData name="Laurence Henry" userId="4e1039ebe8b24029" providerId="LiveId" clId="{5ED37887-F8D6-443E-B7A6-3F992B42CB43}" dt="2020-09-16T15:03:13.313" v="4933" actId="700"/>
          <ac:spMkLst>
            <pc:docMk/>
            <pc:sldMk cId="3757486658" sldId="448"/>
            <ac:spMk id="2" creationId="{246BAC47-3B58-4DF4-8316-73DE54AE0256}"/>
          </ac:spMkLst>
        </pc:spChg>
        <pc:spChg chg="del">
          <ac:chgData name="Laurence Henry" userId="4e1039ebe8b24029" providerId="LiveId" clId="{5ED37887-F8D6-443E-B7A6-3F992B42CB43}" dt="2020-09-16T15:03:13.313" v="4933" actId="700"/>
          <ac:spMkLst>
            <pc:docMk/>
            <pc:sldMk cId="3757486658" sldId="448"/>
            <ac:spMk id="3" creationId="{F50EEB2B-7FEF-49DA-9E34-3FBD2B9A7FA5}"/>
          </ac:spMkLst>
        </pc:spChg>
        <pc:spChg chg="add del mod">
          <ac:chgData name="Laurence Henry" userId="4e1039ebe8b24029" providerId="LiveId" clId="{5ED37887-F8D6-443E-B7A6-3F992B42CB43}" dt="2020-09-16T15:13:34.377" v="4943" actId="22"/>
          <ac:spMkLst>
            <pc:docMk/>
            <pc:sldMk cId="3757486658" sldId="448"/>
            <ac:spMk id="5" creationId="{B057C670-B06A-4E9C-9DFB-D62505F30417}"/>
          </ac:spMkLst>
        </pc:spChg>
        <pc:spChg chg="add del mod ord">
          <ac:chgData name="Laurence Henry" userId="4e1039ebe8b24029" providerId="LiveId" clId="{5ED37887-F8D6-443E-B7A6-3F992B42CB43}" dt="2020-09-16T15:13:28.401" v="4939" actId="700"/>
          <ac:spMkLst>
            <pc:docMk/>
            <pc:sldMk cId="3757486658" sldId="448"/>
            <ac:spMk id="6" creationId="{6A275C8E-7B81-4E85-91E7-16F4785089E5}"/>
          </ac:spMkLst>
        </pc:spChg>
        <pc:spChg chg="add del mod ord">
          <ac:chgData name="Laurence Henry" userId="4e1039ebe8b24029" providerId="LiveId" clId="{5ED37887-F8D6-443E-B7A6-3F992B42CB43}" dt="2020-09-16T15:13:28.401" v="4939" actId="700"/>
          <ac:spMkLst>
            <pc:docMk/>
            <pc:sldMk cId="3757486658" sldId="448"/>
            <ac:spMk id="7" creationId="{A1F20D50-FC68-41F8-8281-F2C2788F6973}"/>
          </ac:spMkLst>
        </pc:spChg>
        <pc:spChg chg="add mod">
          <ac:chgData name="Laurence Henry" userId="4e1039ebe8b24029" providerId="LiveId" clId="{5ED37887-F8D6-443E-B7A6-3F992B42CB43}" dt="2020-09-16T15:22:24.150" v="5000" actId="1076"/>
          <ac:spMkLst>
            <pc:docMk/>
            <pc:sldMk cId="3757486658" sldId="448"/>
            <ac:spMk id="8" creationId="{D4536AB1-A3C4-465F-88DC-7AF47D46CBF3}"/>
          </ac:spMkLst>
        </pc:spChg>
        <pc:spChg chg="add mod">
          <ac:chgData name="Laurence Henry" userId="4e1039ebe8b24029" providerId="LiveId" clId="{5ED37887-F8D6-443E-B7A6-3F992B42CB43}" dt="2020-09-19T14:55:42.264" v="5024" actId="27636"/>
          <ac:spMkLst>
            <pc:docMk/>
            <pc:sldMk cId="3757486658" sldId="448"/>
            <ac:spMk id="9" creationId="{F9D78137-7E4B-462A-8A81-D5181A9E1E56}"/>
          </ac:spMkLst>
        </pc:spChg>
        <pc:picChg chg="add mod">
          <ac:chgData name="Laurence Henry" userId="4e1039ebe8b24029" providerId="LiveId" clId="{5ED37887-F8D6-443E-B7A6-3F992B42CB43}" dt="2020-09-19T14:55:34.250" v="5022" actId="1076"/>
          <ac:picMkLst>
            <pc:docMk/>
            <pc:sldMk cId="3757486658" sldId="448"/>
            <ac:picMk id="10" creationId="{DBD187F3-27B1-4EA9-BE92-CCBD0586065F}"/>
          </ac:picMkLst>
        </pc:picChg>
        <pc:picChg chg="add del mod">
          <ac:chgData name="Laurence Henry" userId="4e1039ebe8b24029" providerId="LiveId" clId="{5ED37887-F8D6-443E-B7A6-3F992B42CB43}" dt="2020-09-16T15:17:04.972" v="4993"/>
          <ac:picMkLst>
            <pc:docMk/>
            <pc:sldMk cId="3757486658" sldId="448"/>
            <ac:picMk id="1026" creationId="{26BE86C9-6505-455B-BB9F-4869EDE337F5}"/>
          </ac:picMkLst>
        </pc:picChg>
        <pc:picChg chg="add del mod">
          <ac:chgData name="Laurence Henry" userId="4e1039ebe8b24029" providerId="LiveId" clId="{5ED37887-F8D6-443E-B7A6-3F992B42CB43}" dt="2020-09-16T15:22:15.002" v="4997"/>
          <ac:picMkLst>
            <pc:docMk/>
            <pc:sldMk cId="3757486658" sldId="448"/>
            <ac:picMk id="1028" creationId="{EAA8AD51-DC73-4FE3-B66E-CC6F5B19C1C2}"/>
          </ac:picMkLst>
        </pc:picChg>
        <pc:picChg chg="add del mod">
          <ac:chgData name="Laurence Henry" userId="4e1039ebe8b24029" providerId="LiveId" clId="{5ED37887-F8D6-443E-B7A6-3F992B42CB43}" dt="2020-09-16T15:22:24.831" v="5001"/>
          <ac:picMkLst>
            <pc:docMk/>
            <pc:sldMk cId="3757486658" sldId="448"/>
            <ac:picMk id="1030" creationId="{3DC2877F-035C-44A5-A3BF-3EF71A723664}"/>
          </ac:picMkLst>
        </pc:picChg>
      </pc:sldChg>
      <pc:sldChg chg="addSp delSp modSp new mod setBg modClrScheme chgLayout">
        <pc:chgData name="Laurence Henry" userId="4e1039ebe8b24029" providerId="LiveId" clId="{5ED37887-F8D6-443E-B7A6-3F992B42CB43}" dt="2020-09-29T13:26:13.124" v="18188" actId="14100"/>
        <pc:sldMkLst>
          <pc:docMk/>
          <pc:sldMk cId="2608533883" sldId="449"/>
        </pc:sldMkLst>
        <pc:spChg chg="del">
          <ac:chgData name="Laurence Henry" userId="4e1039ebe8b24029" providerId="LiveId" clId="{5ED37887-F8D6-443E-B7A6-3F992B42CB43}" dt="2020-09-16T15:40:35.521" v="5007" actId="700"/>
          <ac:spMkLst>
            <pc:docMk/>
            <pc:sldMk cId="2608533883" sldId="449"/>
            <ac:spMk id="2" creationId="{56128ABD-A840-47DE-8EA3-DB528D684CB6}"/>
          </ac:spMkLst>
        </pc:spChg>
        <pc:spChg chg="del">
          <ac:chgData name="Laurence Henry" userId="4e1039ebe8b24029" providerId="LiveId" clId="{5ED37887-F8D6-443E-B7A6-3F992B42CB43}" dt="2020-09-16T15:40:35.521" v="5007" actId="700"/>
          <ac:spMkLst>
            <pc:docMk/>
            <pc:sldMk cId="2608533883" sldId="449"/>
            <ac:spMk id="3" creationId="{74B7C268-C5B6-4D5A-A8A9-572F99C423BB}"/>
          </ac:spMkLst>
        </pc:spChg>
        <pc:spChg chg="add del">
          <ac:chgData name="Laurence Henry" userId="4e1039ebe8b24029" providerId="LiveId" clId="{5ED37887-F8D6-443E-B7A6-3F992B42CB43}" dt="2020-09-29T13:26:06.147" v="18184" actId="26606"/>
          <ac:spMkLst>
            <pc:docMk/>
            <pc:sldMk cId="2608533883" sldId="449"/>
            <ac:spMk id="12" creationId="{179D851C-8A22-40C2-95AB-87556CF73F46}"/>
          </ac:spMkLst>
        </pc:spChg>
        <pc:picChg chg="add mod">
          <ac:chgData name="Laurence Henry" userId="4e1039ebe8b24029" providerId="LiveId" clId="{5ED37887-F8D6-443E-B7A6-3F992B42CB43}" dt="2020-09-29T13:26:13.124" v="18188" actId="14100"/>
          <ac:picMkLst>
            <pc:docMk/>
            <pc:sldMk cId="2608533883" sldId="449"/>
            <ac:picMk id="5" creationId="{DB8DDC45-0557-4B00-A90C-ACF70E59C95E}"/>
          </ac:picMkLst>
        </pc:picChg>
        <pc:picChg chg="add mod">
          <ac:chgData name="Laurence Henry" userId="4e1039ebe8b24029" providerId="LiveId" clId="{5ED37887-F8D6-443E-B7A6-3F992B42CB43}" dt="2020-09-29T13:26:08.064" v="18186" actId="1076"/>
          <ac:picMkLst>
            <pc:docMk/>
            <pc:sldMk cId="2608533883" sldId="449"/>
            <ac:picMk id="7" creationId="{41C2FA98-4F59-4E06-A8A2-C58A430A431A}"/>
          </ac:picMkLst>
        </pc:picChg>
        <pc:picChg chg="add del">
          <ac:chgData name="Laurence Henry" userId="4e1039ebe8b24029" providerId="LiveId" clId="{5ED37887-F8D6-443E-B7A6-3F992B42CB43}" dt="2020-09-29T13:26:06.147" v="18184" actId="26606"/>
          <ac:picMkLst>
            <pc:docMk/>
            <pc:sldMk cId="2608533883" sldId="449"/>
            <ac:picMk id="14" creationId="{87167C05-6114-45E2-AE3D-B77D38988FFC}"/>
          </ac:picMkLst>
        </pc:picChg>
        <pc:cxnChg chg="add del">
          <ac:chgData name="Laurence Henry" userId="4e1039ebe8b24029" providerId="LiveId" clId="{5ED37887-F8D6-443E-B7A6-3F992B42CB43}" dt="2020-09-29T13:26:06.147" v="18184" actId="26606"/>
          <ac:cxnSpMkLst>
            <pc:docMk/>
            <pc:sldMk cId="2608533883" sldId="449"/>
            <ac:cxnSpMk id="16" creationId="{792A6FB2-C222-4C89-B4E3-7F96367DC2A1}"/>
          </ac:cxnSpMkLst>
        </pc:cxnChg>
      </pc:sldChg>
      <pc:sldChg chg="addSp delSp modSp new mod ord">
        <pc:chgData name="Laurence Henry" userId="4e1039ebe8b24029" providerId="LiveId" clId="{5ED37887-F8D6-443E-B7A6-3F992B42CB43}" dt="2020-09-19T15:00:45.799" v="5050"/>
        <pc:sldMkLst>
          <pc:docMk/>
          <pc:sldMk cId="287270477" sldId="450"/>
        </pc:sldMkLst>
        <pc:spChg chg="mod">
          <ac:chgData name="Laurence Henry" userId="4e1039ebe8b24029" providerId="LiveId" clId="{5ED37887-F8D6-443E-B7A6-3F992B42CB43}" dt="2020-09-19T15:00:04.031" v="5036" actId="14100"/>
          <ac:spMkLst>
            <pc:docMk/>
            <pc:sldMk cId="287270477" sldId="450"/>
            <ac:spMk id="2" creationId="{9BED53C2-E4CA-487C-9CA4-C1D126F373C4}"/>
          </ac:spMkLst>
        </pc:spChg>
        <pc:spChg chg="mod">
          <ac:chgData name="Laurence Henry" userId="4e1039ebe8b24029" providerId="LiveId" clId="{5ED37887-F8D6-443E-B7A6-3F992B42CB43}" dt="2020-09-19T15:00:26.241" v="5046" actId="27636"/>
          <ac:spMkLst>
            <pc:docMk/>
            <pc:sldMk cId="287270477" sldId="450"/>
            <ac:spMk id="3" creationId="{6B21B0D2-4BCA-4234-A529-47EAB32CE7FA}"/>
          </ac:spMkLst>
        </pc:spChg>
        <pc:picChg chg="add mod">
          <ac:chgData name="Laurence Henry" userId="4e1039ebe8b24029" providerId="LiveId" clId="{5ED37887-F8D6-443E-B7A6-3F992B42CB43}" dt="2020-09-19T15:00:22.309" v="5043" actId="14100"/>
          <ac:picMkLst>
            <pc:docMk/>
            <pc:sldMk cId="287270477" sldId="450"/>
            <ac:picMk id="4" creationId="{3F99383E-163B-4A1E-AEC2-5ABB2B6704EF}"/>
          </ac:picMkLst>
        </pc:picChg>
        <pc:picChg chg="add del mod">
          <ac:chgData name="Laurence Henry" userId="4e1039ebe8b24029" providerId="LiveId" clId="{5ED37887-F8D6-443E-B7A6-3F992B42CB43}" dt="2020-09-19T15:00:05.063" v="5037"/>
          <ac:picMkLst>
            <pc:docMk/>
            <pc:sldMk cId="287270477" sldId="450"/>
            <ac:picMk id="2050" creationId="{30B10C1B-3473-4A91-910A-96826D54D07F}"/>
          </ac:picMkLst>
        </pc:picChg>
      </pc:sldChg>
      <pc:sldChg chg="addSp modSp new mod setBg">
        <pc:chgData name="Laurence Henry" userId="4e1039ebe8b24029" providerId="LiveId" clId="{5ED37887-F8D6-443E-B7A6-3F992B42CB43}" dt="2020-10-01T15:20:37.965" v="23683" actId="20577"/>
        <pc:sldMkLst>
          <pc:docMk/>
          <pc:sldMk cId="1149149362" sldId="451"/>
        </pc:sldMkLst>
        <pc:spChg chg="mod">
          <ac:chgData name="Laurence Henry" userId="4e1039ebe8b24029" providerId="LiveId" clId="{5ED37887-F8D6-443E-B7A6-3F992B42CB43}" dt="2020-09-29T15:27:44.299" v="19392"/>
          <ac:spMkLst>
            <pc:docMk/>
            <pc:sldMk cId="1149149362" sldId="451"/>
            <ac:spMk id="2" creationId="{0FFB708B-AABD-410B-8E20-241AC7589921}"/>
          </ac:spMkLst>
        </pc:spChg>
        <pc:spChg chg="mod ord">
          <ac:chgData name="Laurence Henry" userId="4e1039ebe8b24029" providerId="LiveId" clId="{5ED37887-F8D6-443E-B7A6-3F992B42CB43}" dt="2020-09-20T16:58:39.294" v="5133" actId="20577"/>
          <ac:spMkLst>
            <pc:docMk/>
            <pc:sldMk cId="1149149362" sldId="451"/>
            <ac:spMk id="3" creationId="{8B8A790A-06CA-417F-908F-564784E3BDDB}"/>
          </ac:spMkLst>
        </pc:spChg>
        <pc:spChg chg="add mod">
          <ac:chgData name="Laurence Henry" userId="4e1039ebe8b24029" providerId="LiveId" clId="{5ED37887-F8D6-443E-B7A6-3F992B42CB43}" dt="2020-10-01T14:40:32.336" v="23562" actId="14100"/>
          <ac:spMkLst>
            <pc:docMk/>
            <pc:sldMk cId="1149149362" sldId="451"/>
            <ac:spMk id="7" creationId="{642E9749-C20F-49A8-9A7E-C04ABB82ECD8}"/>
          </ac:spMkLst>
        </pc:spChg>
        <pc:spChg chg="add mod">
          <ac:chgData name="Laurence Henry" userId="4e1039ebe8b24029" providerId="LiveId" clId="{5ED37887-F8D6-443E-B7A6-3F992B42CB43}" dt="2020-09-20T16:59:54.591" v="5138" actId="14100"/>
          <ac:spMkLst>
            <pc:docMk/>
            <pc:sldMk cId="1149149362" sldId="451"/>
            <ac:spMk id="10" creationId="{C217999C-2595-49C1-BC49-6EC4801CA9A8}"/>
          </ac:spMkLst>
        </pc:spChg>
        <pc:spChg chg="add mod">
          <ac:chgData name="Laurence Henry" userId="4e1039ebe8b24029" providerId="LiveId" clId="{5ED37887-F8D6-443E-B7A6-3F992B42CB43}" dt="2020-10-01T14:40:41.301" v="23564" actId="14100"/>
          <ac:spMkLst>
            <pc:docMk/>
            <pc:sldMk cId="1149149362" sldId="451"/>
            <ac:spMk id="14" creationId="{28C20D6C-AE5F-4025-9DE3-CB409714CD58}"/>
          </ac:spMkLst>
        </pc:spChg>
        <pc:spChg chg="add mod">
          <ac:chgData name="Laurence Henry" userId="4e1039ebe8b24029" providerId="LiveId" clId="{5ED37887-F8D6-443E-B7A6-3F992B42CB43}" dt="2020-10-01T15:18:27.164" v="23615" actId="20577"/>
          <ac:spMkLst>
            <pc:docMk/>
            <pc:sldMk cId="1149149362" sldId="451"/>
            <ac:spMk id="70" creationId="{0109CE09-7109-4308-8E96-34CB82DBC60C}"/>
          </ac:spMkLst>
        </pc:spChg>
        <pc:spChg chg="add mod">
          <ac:chgData name="Laurence Henry" userId="4e1039ebe8b24029" providerId="LiveId" clId="{5ED37887-F8D6-443E-B7A6-3F992B42CB43}" dt="2020-10-01T15:20:37.965" v="23683" actId="20577"/>
          <ac:spMkLst>
            <pc:docMk/>
            <pc:sldMk cId="1149149362" sldId="451"/>
            <ac:spMk id="72" creationId="{68A7EFE9-FB70-4A88-8223-AB652F16F6BE}"/>
          </ac:spMkLst>
        </pc:spChg>
        <pc:grpChg chg="add">
          <ac:chgData name="Laurence Henry" userId="4e1039ebe8b24029" providerId="LiveId" clId="{5ED37887-F8D6-443E-B7A6-3F992B42CB43}" dt="2020-09-20T16:57:45.561" v="5132" actId="26606"/>
          <ac:grpSpMkLst>
            <pc:docMk/>
            <pc:sldMk cId="1149149362" sldId="451"/>
            <ac:grpSpMk id="11" creationId="{BE141425-47F1-446C-A669-DD4B6335868B}"/>
          </ac:grpSpMkLst>
        </pc:grpChg>
        <pc:grpChg chg="add">
          <ac:chgData name="Laurence Henry" userId="4e1039ebe8b24029" providerId="LiveId" clId="{5ED37887-F8D6-443E-B7A6-3F992B42CB43}" dt="2020-09-20T16:57:45.561" v="5132" actId="26606"/>
          <ac:grpSpMkLst>
            <pc:docMk/>
            <pc:sldMk cId="1149149362" sldId="451"/>
            <ac:grpSpMk id="15" creationId="{A044CC69-5FA0-4079-ACF6-E0B2224C8E82}"/>
          </ac:grpSpMkLst>
        </pc:grpChg>
        <pc:picChg chg="add mod ord">
          <ac:chgData name="Laurence Henry" userId="4e1039ebe8b24029" providerId="LiveId" clId="{5ED37887-F8D6-443E-B7A6-3F992B42CB43}" dt="2020-09-20T16:57:45.561" v="5132" actId="26606"/>
          <ac:picMkLst>
            <pc:docMk/>
            <pc:sldMk cId="1149149362" sldId="451"/>
            <ac:picMk id="4" creationId="{C081E424-19A8-45C8-99D8-BD03C12A185F}"/>
          </ac:picMkLst>
        </pc:picChg>
        <pc:picChg chg="add mod ord">
          <ac:chgData name="Laurence Henry" userId="4e1039ebe8b24029" providerId="LiveId" clId="{5ED37887-F8D6-443E-B7A6-3F992B42CB43}" dt="2020-09-20T16:57:45.561" v="5132" actId="26606"/>
          <ac:picMkLst>
            <pc:docMk/>
            <pc:sldMk cId="1149149362" sldId="451"/>
            <ac:picMk id="5" creationId="{A9D2C740-7983-4CA9-855E-94D00D3D3707}"/>
          </ac:picMkLst>
        </pc:picChg>
        <pc:picChg chg="add mod">
          <ac:chgData name="Laurence Henry" userId="4e1039ebe8b24029" providerId="LiveId" clId="{5ED37887-F8D6-443E-B7A6-3F992B42CB43}" dt="2020-09-20T16:57:45.561" v="5132" actId="26606"/>
          <ac:picMkLst>
            <pc:docMk/>
            <pc:sldMk cId="1149149362" sldId="451"/>
            <ac:picMk id="6" creationId="{09AD9D1B-2BFB-4964-A1BF-7B8AB95D67D3}"/>
          </ac:picMkLst>
        </pc:picChg>
        <pc:picChg chg="add mod">
          <ac:chgData name="Laurence Henry" userId="4e1039ebe8b24029" providerId="LiveId" clId="{5ED37887-F8D6-443E-B7A6-3F992B42CB43}" dt="2020-10-01T14:40:47.443" v="23565" actId="14100"/>
          <ac:picMkLst>
            <pc:docMk/>
            <pc:sldMk cId="1149149362" sldId="451"/>
            <ac:picMk id="9" creationId="{635A072A-7EE2-40AD-AC0F-9706FFA79A9B}"/>
          </ac:picMkLst>
        </pc:picChg>
        <pc:cxnChg chg="add">
          <ac:chgData name="Laurence Henry" userId="4e1039ebe8b24029" providerId="LiveId" clId="{5ED37887-F8D6-443E-B7A6-3F992B42CB43}" dt="2020-09-20T16:57:45.561" v="5132" actId="26606"/>
          <ac:cxnSpMkLst>
            <pc:docMk/>
            <pc:sldMk cId="1149149362" sldId="451"/>
            <ac:cxnSpMk id="71" creationId="{D9DEBE99-FE38-4433-85FE-1012E0588304}"/>
          </ac:cxnSpMkLst>
        </pc:cxnChg>
        <pc:cxnChg chg="add">
          <ac:chgData name="Laurence Henry" userId="4e1039ebe8b24029" providerId="LiveId" clId="{5ED37887-F8D6-443E-B7A6-3F992B42CB43}" dt="2020-09-20T16:57:45.561" v="5132" actId="26606"/>
          <ac:cxnSpMkLst>
            <pc:docMk/>
            <pc:sldMk cId="1149149362" sldId="451"/>
            <ac:cxnSpMk id="73" creationId="{0ED84A1E-BC4C-4D60-8A01-CAC6AA1EFB89}"/>
          </ac:cxnSpMkLst>
        </pc:cxnChg>
        <pc:cxnChg chg="add">
          <ac:chgData name="Laurence Henry" userId="4e1039ebe8b24029" providerId="LiveId" clId="{5ED37887-F8D6-443E-B7A6-3F992B42CB43}" dt="2020-09-20T16:57:45.561" v="5132" actId="26606"/>
          <ac:cxnSpMkLst>
            <pc:docMk/>
            <pc:sldMk cId="1149149362" sldId="451"/>
            <ac:cxnSpMk id="75" creationId="{F572885A-3F48-463E-82AF-D40C46EE7A1E}"/>
          </ac:cxnSpMkLst>
        </pc:cxnChg>
      </pc:sldChg>
      <pc:sldChg chg="addSp modSp new mod ord modAnim">
        <pc:chgData name="Laurence Henry" userId="4e1039ebe8b24029" providerId="LiveId" clId="{5ED37887-F8D6-443E-B7A6-3F992B42CB43}" dt="2020-10-07T20:56:00.769" v="40791" actId="20577"/>
        <pc:sldMkLst>
          <pc:docMk/>
          <pc:sldMk cId="1435382507" sldId="452"/>
        </pc:sldMkLst>
        <pc:spChg chg="mod">
          <ac:chgData name="Laurence Henry" userId="4e1039ebe8b24029" providerId="LiveId" clId="{5ED37887-F8D6-443E-B7A6-3F992B42CB43}" dt="2020-10-02T20:43:12.498" v="30363" actId="27636"/>
          <ac:spMkLst>
            <pc:docMk/>
            <pc:sldMk cId="1435382507" sldId="452"/>
            <ac:spMk id="2" creationId="{2A1B138D-FE56-4066-9FB6-D98AAE32E205}"/>
          </ac:spMkLst>
        </pc:spChg>
        <pc:spChg chg="mod">
          <ac:chgData name="Laurence Henry" userId="4e1039ebe8b24029" providerId="LiveId" clId="{5ED37887-F8D6-443E-B7A6-3F992B42CB43}" dt="2020-10-07T20:56:00.769" v="40791" actId="20577"/>
          <ac:spMkLst>
            <pc:docMk/>
            <pc:sldMk cId="1435382507" sldId="452"/>
            <ac:spMk id="3" creationId="{20F39867-D882-4441-A92F-F3E8D42327DF}"/>
          </ac:spMkLst>
        </pc:spChg>
        <pc:spChg chg="add mod">
          <ac:chgData name="Laurence Henry" userId="4e1039ebe8b24029" providerId="LiveId" clId="{5ED37887-F8D6-443E-B7A6-3F992B42CB43}" dt="2020-09-22T14:19:58.043" v="5970" actId="1582"/>
          <ac:spMkLst>
            <pc:docMk/>
            <pc:sldMk cId="1435382507" sldId="452"/>
            <ac:spMk id="4" creationId="{6DB56576-2776-4BFC-B635-33664CD4D5B5}"/>
          </ac:spMkLst>
        </pc:spChg>
        <pc:spChg chg="add mod">
          <ac:chgData name="Laurence Henry" userId="4e1039ebe8b24029" providerId="LiveId" clId="{5ED37887-F8D6-443E-B7A6-3F992B42CB43}" dt="2020-09-22T14:21:46.214" v="6050" actId="20577"/>
          <ac:spMkLst>
            <pc:docMk/>
            <pc:sldMk cId="1435382507" sldId="452"/>
            <ac:spMk id="5" creationId="{6904A2AE-D073-4562-9223-A93E3E3221C2}"/>
          </ac:spMkLst>
        </pc:spChg>
        <pc:picChg chg="add mod">
          <ac:chgData name="Laurence Henry" userId="4e1039ebe8b24029" providerId="LiveId" clId="{5ED37887-F8D6-443E-B7A6-3F992B42CB43}" dt="2020-09-22T14:23:52.982" v="6054" actId="1076"/>
          <ac:picMkLst>
            <pc:docMk/>
            <pc:sldMk cId="1435382507" sldId="452"/>
            <ac:picMk id="7" creationId="{28319AB9-C7EE-45C0-AC89-8D85AD4C4CE6}"/>
          </ac:picMkLst>
        </pc:picChg>
      </pc:sldChg>
      <pc:sldChg chg="addSp delSp modSp new mod modClrScheme chgLayout">
        <pc:chgData name="Laurence Henry" userId="4e1039ebe8b24029" providerId="LiveId" clId="{5ED37887-F8D6-443E-B7A6-3F992B42CB43}" dt="2020-10-07T20:06:22.452" v="39968" actId="20577"/>
        <pc:sldMkLst>
          <pc:docMk/>
          <pc:sldMk cId="3632912966" sldId="453"/>
        </pc:sldMkLst>
        <pc:spChg chg="mod ord">
          <ac:chgData name="Laurence Henry" userId="4e1039ebe8b24029" providerId="LiveId" clId="{5ED37887-F8D6-443E-B7A6-3F992B42CB43}" dt="2020-09-29T13:33:20.051" v="18193" actId="700"/>
          <ac:spMkLst>
            <pc:docMk/>
            <pc:sldMk cId="3632912966" sldId="453"/>
            <ac:spMk id="2" creationId="{8B5FD5FC-53B8-40BD-9B46-6849B888132D}"/>
          </ac:spMkLst>
        </pc:spChg>
        <pc:spChg chg="del mod ord">
          <ac:chgData name="Laurence Henry" userId="4e1039ebe8b24029" providerId="LiveId" clId="{5ED37887-F8D6-443E-B7A6-3F992B42CB43}" dt="2020-09-22T13:39:21.729" v="5564" actId="700"/>
          <ac:spMkLst>
            <pc:docMk/>
            <pc:sldMk cId="3632912966" sldId="453"/>
            <ac:spMk id="3" creationId="{7B383CFD-5245-4162-9B39-049D1C89F108}"/>
          </ac:spMkLst>
        </pc:spChg>
        <pc:spChg chg="add mod ord">
          <ac:chgData name="Laurence Henry" userId="4e1039ebe8b24029" providerId="LiveId" clId="{5ED37887-F8D6-443E-B7A6-3F992B42CB43}" dt="2020-10-07T20:06:22.452" v="39968" actId="20577"/>
          <ac:spMkLst>
            <pc:docMk/>
            <pc:sldMk cId="3632912966" sldId="453"/>
            <ac:spMk id="4" creationId="{5DCCB50A-7147-40AC-81D0-D34A4D004FB4}"/>
          </ac:spMkLst>
        </pc:spChg>
        <pc:spChg chg="add mod ord">
          <ac:chgData name="Laurence Henry" userId="4e1039ebe8b24029" providerId="LiveId" clId="{5ED37887-F8D6-443E-B7A6-3F992B42CB43}" dt="2020-09-29T13:33:20.051" v="18193" actId="700"/>
          <ac:spMkLst>
            <pc:docMk/>
            <pc:sldMk cId="3632912966" sldId="453"/>
            <ac:spMk id="5" creationId="{EA53B887-93D6-47E0-B5DB-BB1F91D7349F}"/>
          </ac:spMkLst>
        </pc:spChg>
        <pc:spChg chg="add mod ord">
          <ac:chgData name="Laurence Henry" userId="4e1039ebe8b24029" providerId="LiveId" clId="{5ED37887-F8D6-443E-B7A6-3F992B42CB43}" dt="2020-09-29T13:33:20.051" v="18193" actId="700"/>
          <ac:spMkLst>
            <pc:docMk/>
            <pc:sldMk cId="3632912966" sldId="453"/>
            <ac:spMk id="6" creationId="{7B5255B5-FCC6-48E0-A8FC-B5790EFDBB2E}"/>
          </ac:spMkLst>
        </pc:spChg>
        <pc:spChg chg="add mod ord">
          <ac:chgData name="Laurence Henry" userId="4e1039ebe8b24029" providerId="LiveId" clId="{5ED37887-F8D6-443E-B7A6-3F992B42CB43}" dt="2020-09-29T13:33:20.051" v="18193" actId="700"/>
          <ac:spMkLst>
            <pc:docMk/>
            <pc:sldMk cId="3632912966" sldId="453"/>
            <ac:spMk id="7" creationId="{4E4B8BE2-EEB6-4C7C-B09F-11F7E6C1D055}"/>
          </ac:spMkLst>
        </pc:spChg>
        <pc:spChg chg="add mod">
          <ac:chgData name="Laurence Henry" userId="4e1039ebe8b24029" providerId="LiveId" clId="{5ED37887-F8D6-443E-B7A6-3F992B42CB43}" dt="2020-09-22T14:10:48.901" v="5795" actId="1582"/>
          <ac:spMkLst>
            <pc:docMk/>
            <pc:sldMk cId="3632912966" sldId="453"/>
            <ac:spMk id="8" creationId="{3D0434B5-07AF-45D4-8CC3-CABEFBD56F80}"/>
          </ac:spMkLst>
        </pc:spChg>
        <pc:spChg chg="add mod">
          <ac:chgData name="Laurence Henry" userId="4e1039ebe8b24029" providerId="LiveId" clId="{5ED37887-F8D6-443E-B7A6-3F992B42CB43}" dt="2020-09-22T14:11:10.791" v="5807" actId="255"/>
          <ac:spMkLst>
            <pc:docMk/>
            <pc:sldMk cId="3632912966" sldId="453"/>
            <ac:spMk id="9" creationId="{5F30C87B-CE46-4118-9FBE-AF7C94417978}"/>
          </ac:spMkLst>
        </pc:spChg>
        <pc:cxnChg chg="add mod">
          <ac:chgData name="Laurence Henry" userId="4e1039ebe8b24029" providerId="LiveId" clId="{5ED37887-F8D6-443E-B7A6-3F992B42CB43}" dt="2020-09-22T14:11:37.822" v="5809" actId="1582"/>
          <ac:cxnSpMkLst>
            <pc:docMk/>
            <pc:sldMk cId="3632912966" sldId="453"/>
            <ac:cxnSpMk id="11" creationId="{147DF062-7831-4117-BEB6-91B394C682B2}"/>
          </ac:cxnSpMkLst>
        </pc:cxnChg>
      </pc:sldChg>
      <pc:sldChg chg="addSp delSp modSp new mod setBg modClrScheme chgLayout">
        <pc:chgData name="Laurence Henry" userId="4e1039ebe8b24029" providerId="LiveId" clId="{5ED37887-F8D6-443E-B7A6-3F992B42CB43}" dt="2020-09-29T15:30:04.242" v="19439" actId="20577"/>
        <pc:sldMkLst>
          <pc:docMk/>
          <pc:sldMk cId="1009330230" sldId="454"/>
        </pc:sldMkLst>
        <pc:spChg chg="add mod">
          <ac:chgData name="Laurence Henry" userId="4e1039ebe8b24029" providerId="LiveId" clId="{5ED37887-F8D6-443E-B7A6-3F992B42CB43}" dt="2020-09-29T15:30:04.242" v="19439" actId="20577"/>
          <ac:spMkLst>
            <pc:docMk/>
            <pc:sldMk cId="1009330230" sldId="454"/>
            <ac:spMk id="2" creationId="{6425C842-4F62-48D8-B8F2-2164640962B3}"/>
          </ac:spMkLst>
        </pc:spChg>
        <pc:spChg chg="add del mod">
          <ac:chgData name="Laurence Henry" userId="4e1039ebe8b24029" providerId="LiveId" clId="{5ED37887-F8D6-443E-B7A6-3F992B42CB43}" dt="2020-09-22T14:13:28.438" v="5911" actId="26606"/>
          <ac:spMkLst>
            <pc:docMk/>
            <pc:sldMk cId="1009330230" sldId="454"/>
            <ac:spMk id="3" creationId="{F59A374D-951D-499D-91B5-7CD20FB30F5A}"/>
          </ac:spMkLst>
        </pc:spChg>
        <pc:spChg chg="add del">
          <ac:chgData name="Laurence Henry" userId="4e1039ebe8b24029" providerId="LiveId" clId="{5ED37887-F8D6-443E-B7A6-3F992B42CB43}" dt="2020-09-22T14:13:22.161" v="5906" actId="26606"/>
          <ac:spMkLst>
            <pc:docMk/>
            <pc:sldMk cId="1009330230" sldId="454"/>
            <ac:spMk id="9" creationId="{2EEF4763-EB4A-4A35-89EB-AD2763B48C3B}"/>
          </ac:spMkLst>
        </pc:spChg>
        <pc:spChg chg="add del">
          <ac:chgData name="Laurence Henry" userId="4e1039ebe8b24029" providerId="LiveId" clId="{5ED37887-F8D6-443E-B7A6-3F992B42CB43}" dt="2020-09-22T14:13:25.600" v="5908" actId="26606"/>
          <ac:spMkLst>
            <pc:docMk/>
            <pc:sldMk cId="1009330230" sldId="454"/>
            <ac:spMk id="11" creationId="{C6270675-9512-4978-8583-36659256EE23}"/>
          </ac:spMkLst>
        </pc:spChg>
        <pc:spChg chg="add">
          <ac:chgData name="Laurence Henry" userId="4e1039ebe8b24029" providerId="LiveId" clId="{5ED37887-F8D6-443E-B7A6-3F992B42CB43}" dt="2020-09-22T14:13:28.438" v="5911" actId="26606"/>
          <ac:spMkLst>
            <pc:docMk/>
            <pc:sldMk cId="1009330230" sldId="454"/>
            <ac:spMk id="16" creationId="{C6270675-9512-4978-8583-36659256EE23}"/>
          </ac:spMkLst>
        </pc:spChg>
        <pc:graphicFrameChg chg="add del">
          <ac:chgData name="Laurence Henry" userId="4e1039ebe8b24029" providerId="LiveId" clId="{5ED37887-F8D6-443E-B7A6-3F992B42CB43}" dt="2020-09-22T14:13:22.161" v="5906" actId="26606"/>
          <ac:graphicFrameMkLst>
            <pc:docMk/>
            <pc:sldMk cId="1009330230" sldId="454"/>
            <ac:graphicFrameMk id="5" creationId="{1DF0850F-6904-448F-A9CD-42A4D528B27E}"/>
          </ac:graphicFrameMkLst>
        </pc:graphicFrameChg>
        <pc:graphicFrameChg chg="add del">
          <ac:chgData name="Laurence Henry" userId="4e1039ebe8b24029" providerId="LiveId" clId="{5ED37887-F8D6-443E-B7A6-3F992B42CB43}" dt="2020-09-22T14:13:25.600" v="5908" actId="26606"/>
          <ac:graphicFrameMkLst>
            <pc:docMk/>
            <pc:sldMk cId="1009330230" sldId="454"/>
            <ac:graphicFrameMk id="12" creationId="{F8DF65AA-12CE-4B42-9117-F5259F76C464}"/>
          </ac:graphicFrameMkLst>
        </pc:graphicFrameChg>
        <pc:graphicFrameChg chg="add del">
          <ac:chgData name="Laurence Henry" userId="4e1039ebe8b24029" providerId="LiveId" clId="{5ED37887-F8D6-443E-B7A6-3F992B42CB43}" dt="2020-09-22T14:13:28.298" v="5910" actId="26606"/>
          <ac:graphicFrameMkLst>
            <pc:docMk/>
            <pc:sldMk cId="1009330230" sldId="454"/>
            <ac:graphicFrameMk id="14" creationId="{99B8F3C8-DCD6-4876-8F8F-F51C5EB2246A}"/>
          </ac:graphicFrameMkLst>
        </pc:graphicFrameChg>
        <pc:graphicFrameChg chg="add">
          <ac:chgData name="Laurence Henry" userId="4e1039ebe8b24029" providerId="LiveId" clId="{5ED37887-F8D6-443E-B7A6-3F992B42CB43}" dt="2020-09-22T14:13:28.438" v="5911" actId="26606"/>
          <ac:graphicFrameMkLst>
            <pc:docMk/>
            <pc:sldMk cId="1009330230" sldId="454"/>
            <ac:graphicFrameMk id="17" creationId="{F8DF65AA-12CE-4B42-9117-F5259F76C464}"/>
          </ac:graphicFrameMkLst>
        </pc:graphicFrameChg>
      </pc:sldChg>
      <pc:sldChg chg="addSp delSp modSp new mod setBg modClrScheme chgLayout">
        <pc:chgData name="Laurence Henry" userId="4e1039ebe8b24029" providerId="LiveId" clId="{5ED37887-F8D6-443E-B7A6-3F992B42CB43}" dt="2020-10-07T20:55:38.604" v="40773" actId="20577"/>
        <pc:sldMkLst>
          <pc:docMk/>
          <pc:sldMk cId="1778620932" sldId="455"/>
        </pc:sldMkLst>
        <pc:spChg chg="del mod ord">
          <ac:chgData name="Laurence Henry" userId="4e1039ebe8b24029" providerId="LiveId" clId="{5ED37887-F8D6-443E-B7A6-3F992B42CB43}" dt="2020-09-22T14:24:29.980" v="6061" actId="700"/>
          <ac:spMkLst>
            <pc:docMk/>
            <pc:sldMk cId="1778620932" sldId="455"/>
            <ac:spMk id="2" creationId="{1774126C-DCAC-4F31-8A79-D051292A9D5B}"/>
          </ac:spMkLst>
        </pc:spChg>
        <pc:spChg chg="del">
          <ac:chgData name="Laurence Henry" userId="4e1039ebe8b24029" providerId="LiveId" clId="{5ED37887-F8D6-443E-B7A6-3F992B42CB43}" dt="2020-09-22T14:24:29.980" v="6061" actId="700"/>
          <ac:spMkLst>
            <pc:docMk/>
            <pc:sldMk cId="1778620932" sldId="455"/>
            <ac:spMk id="3" creationId="{22E47FFE-75CE-466B-84A2-C9C29D340A7C}"/>
          </ac:spMkLst>
        </pc:spChg>
        <pc:spChg chg="del mod ord">
          <ac:chgData name="Laurence Henry" userId="4e1039ebe8b24029" providerId="LiveId" clId="{5ED37887-F8D6-443E-B7A6-3F992B42CB43}" dt="2020-09-22T14:24:29.980" v="6061" actId="700"/>
          <ac:spMkLst>
            <pc:docMk/>
            <pc:sldMk cId="1778620932" sldId="455"/>
            <ac:spMk id="4" creationId="{49CAAFFF-2BCF-4DF3-B2E0-F294CC222B6D}"/>
          </ac:spMkLst>
        </pc:spChg>
        <pc:spChg chg="del">
          <ac:chgData name="Laurence Henry" userId="4e1039ebe8b24029" providerId="LiveId" clId="{5ED37887-F8D6-443E-B7A6-3F992B42CB43}" dt="2020-09-22T14:24:29.980" v="6061" actId="700"/>
          <ac:spMkLst>
            <pc:docMk/>
            <pc:sldMk cId="1778620932" sldId="455"/>
            <ac:spMk id="5" creationId="{636E9504-6D60-4A7C-B07A-6F4279201944}"/>
          </ac:spMkLst>
        </pc:spChg>
        <pc:spChg chg="del">
          <ac:chgData name="Laurence Henry" userId="4e1039ebe8b24029" providerId="LiveId" clId="{5ED37887-F8D6-443E-B7A6-3F992B42CB43}" dt="2020-09-22T14:24:29.980" v="6061" actId="700"/>
          <ac:spMkLst>
            <pc:docMk/>
            <pc:sldMk cId="1778620932" sldId="455"/>
            <ac:spMk id="6" creationId="{88A5DCDE-63F9-47FC-8A5D-399CD01F62E3}"/>
          </ac:spMkLst>
        </pc:spChg>
        <pc:spChg chg="add mod ord">
          <ac:chgData name="Laurence Henry" userId="4e1039ebe8b24029" providerId="LiveId" clId="{5ED37887-F8D6-443E-B7A6-3F992B42CB43}" dt="2020-10-02T20:43:04.071" v="30360" actId="27636"/>
          <ac:spMkLst>
            <pc:docMk/>
            <pc:sldMk cId="1778620932" sldId="455"/>
            <ac:spMk id="7" creationId="{984E60F5-D050-47AA-B000-96ECC91647F4}"/>
          </ac:spMkLst>
        </pc:spChg>
        <pc:spChg chg="add mod ord">
          <ac:chgData name="Laurence Henry" userId="4e1039ebe8b24029" providerId="LiveId" clId="{5ED37887-F8D6-443E-B7A6-3F992B42CB43}" dt="2020-10-07T20:55:38.604" v="40773" actId="20577"/>
          <ac:spMkLst>
            <pc:docMk/>
            <pc:sldMk cId="1778620932" sldId="455"/>
            <ac:spMk id="8" creationId="{F572F8F4-897E-420D-B131-BA804468812E}"/>
          </ac:spMkLst>
        </pc:spChg>
        <pc:picChg chg="add mod">
          <ac:chgData name="Laurence Henry" userId="4e1039ebe8b24029" providerId="LiveId" clId="{5ED37887-F8D6-443E-B7A6-3F992B42CB43}" dt="2020-09-22T14:26:20.807" v="6120" actId="26606"/>
          <ac:picMkLst>
            <pc:docMk/>
            <pc:sldMk cId="1778620932" sldId="455"/>
            <ac:picMk id="10" creationId="{B59C864F-5827-4F95-8976-09638F91F5FF}"/>
          </ac:picMkLst>
        </pc:picChg>
        <pc:picChg chg="add mod">
          <ac:chgData name="Laurence Henry" userId="4e1039ebe8b24029" providerId="LiveId" clId="{5ED37887-F8D6-443E-B7A6-3F992B42CB43}" dt="2020-09-22T14:26:20.807" v="6120" actId="26606"/>
          <ac:picMkLst>
            <pc:docMk/>
            <pc:sldMk cId="1778620932" sldId="455"/>
            <ac:picMk id="12" creationId="{D074B590-5E20-4A96-A756-7554C0CFCC9B}"/>
          </ac:picMkLst>
        </pc:picChg>
      </pc:sldChg>
      <pc:sldChg chg="addSp modSp new mod setBg modAnim">
        <pc:chgData name="Laurence Henry" userId="4e1039ebe8b24029" providerId="LiveId" clId="{5ED37887-F8D6-443E-B7A6-3F992B42CB43}" dt="2020-09-24T08:12:20.722" v="7219" actId="20577"/>
        <pc:sldMkLst>
          <pc:docMk/>
          <pc:sldMk cId="2769773883" sldId="456"/>
        </pc:sldMkLst>
        <pc:spChg chg="mod">
          <ac:chgData name="Laurence Henry" userId="4e1039ebe8b24029" providerId="LiveId" clId="{5ED37887-F8D6-443E-B7A6-3F992B42CB43}" dt="2020-09-24T08:02:43.623" v="7177" actId="26606"/>
          <ac:spMkLst>
            <pc:docMk/>
            <pc:sldMk cId="2769773883" sldId="456"/>
            <ac:spMk id="2" creationId="{BEDA4329-7607-4752-902B-1B2EE40C9B4C}"/>
          </ac:spMkLst>
        </pc:spChg>
        <pc:spChg chg="mod">
          <ac:chgData name="Laurence Henry" userId="4e1039ebe8b24029" providerId="LiveId" clId="{5ED37887-F8D6-443E-B7A6-3F992B42CB43}" dt="2020-09-24T08:12:20.722" v="7219" actId="20577"/>
          <ac:spMkLst>
            <pc:docMk/>
            <pc:sldMk cId="2769773883" sldId="456"/>
            <ac:spMk id="3" creationId="{2871E090-2000-48CC-872F-31F728F67D1E}"/>
          </ac:spMkLst>
        </pc:spChg>
        <pc:grpChg chg="add">
          <ac:chgData name="Laurence Henry" userId="4e1039ebe8b24029" providerId="LiveId" clId="{5ED37887-F8D6-443E-B7A6-3F992B42CB43}" dt="2020-09-24T08:02:43.623" v="7177" actId="26606"/>
          <ac:grpSpMkLst>
            <pc:docMk/>
            <pc:sldMk cId="2769773883" sldId="456"/>
            <ac:grpSpMk id="9" creationId="{9AE4726C-1831-4FE3-9A11-227F0DC2F0BC}"/>
          </ac:grpSpMkLst>
        </pc:grpChg>
        <pc:grpChg chg="add">
          <ac:chgData name="Laurence Henry" userId="4e1039ebe8b24029" providerId="LiveId" clId="{5ED37887-F8D6-443E-B7A6-3F992B42CB43}" dt="2020-09-24T08:02:43.623" v="7177" actId="26606"/>
          <ac:grpSpMkLst>
            <pc:docMk/>
            <pc:sldMk cId="2769773883" sldId="456"/>
            <ac:grpSpMk id="13" creationId="{E916825F-759B-4F1A-BA80-AF7137691EC5}"/>
          </ac:grpSpMkLst>
        </pc:grpChg>
        <pc:picChg chg="add">
          <ac:chgData name="Laurence Henry" userId="4e1039ebe8b24029" providerId="LiveId" clId="{5ED37887-F8D6-443E-B7A6-3F992B42CB43}" dt="2020-09-24T08:02:43.623" v="7177" actId="26606"/>
          <ac:picMkLst>
            <pc:docMk/>
            <pc:sldMk cId="2769773883" sldId="456"/>
            <ac:picMk id="5" creationId="{66897BC6-3D91-4560-94C0-ABE323E64488}"/>
          </ac:picMkLst>
        </pc:picChg>
      </pc:sldChg>
      <pc:sldChg chg="addSp modSp new mod setBg">
        <pc:chgData name="Laurence Henry" userId="4e1039ebe8b24029" providerId="LiveId" clId="{5ED37887-F8D6-443E-B7A6-3F992B42CB43}" dt="2020-09-29T14:52:26.766" v="18889" actId="20577"/>
        <pc:sldMkLst>
          <pc:docMk/>
          <pc:sldMk cId="1736160841" sldId="457"/>
        </pc:sldMkLst>
        <pc:spChg chg="mod">
          <ac:chgData name="Laurence Henry" userId="4e1039ebe8b24029" providerId="LiveId" clId="{5ED37887-F8D6-443E-B7A6-3F992B42CB43}" dt="2020-09-24T09:34:37.591" v="7313" actId="26606"/>
          <ac:spMkLst>
            <pc:docMk/>
            <pc:sldMk cId="1736160841" sldId="457"/>
            <ac:spMk id="2" creationId="{7C360090-8DF1-4684-9459-1607E992FA4F}"/>
          </ac:spMkLst>
        </pc:spChg>
        <pc:spChg chg="mod">
          <ac:chgData name="Laurence Henry" userId="4e1039ebe8b24029" providerId="LiveId" clId="{5ED37887-F8D6-443E-B7A6-3F992B42CB43}" dt="2020-09-29T14:52:26.766" v="18889" actId="20577"/>
          <ac:spMkLst>
            <pc:docMk/>
            <pc:sldMk cId="1736160841" sldId="457"/>
            <ac:spMk id="3" creationId="{75E89172-E039-4772-820C-038C275AF158}"/>
          </ac:spMkLst>
        </pc:spChg>
        <pc:picChg chg="add mod">
          <ac:chgData name="Laurence Henry" userId="4e1039ebe8b24029" providerId="LiveId" clId="{5ED37887-F8D6-443E-B7A6-3F992B42CB43}" dt="2020-09-24T09:34:37.591" v="7313" actId="26606"/>
          <ac:picMkLst>
            <pc:docMk/>
            <pc:sldMk cId="1736160841" sldId="457"/>
            <ac:picMk id="4" creationId="{4F52C2E6-932D-45DF-984D-CB37F07B443E}"/>
          </ac:picMkLst>
        </pc:picChg>
        <pc:picChg chg="add mod">
          <ac:chgData name="Laurence Henry" userId="4e1039ebe8b24029" providerId="LiveId" clId="{5ED37887-F8D6-443E-B7A6-3F992B42CB43}" dt="2020-09-24T09:34:37.591" v="7313" actId="26606"/>
          <ac:picMkLst>
            <pc:docMk/>
            <pc:sldMk cId="1736160841" sldId="457"/>
            <ac:picMk id="5" creationId="{883F8BFB-7F55-47CD-B125-BE2E5A7D7F02}"/>
          </ac:picMkLst>
        </pc:picChg>
      </pc:sldChg>
      <pc:sldChg chg="addSp modSp new mod setBg">
        <pc:chgData name="Laurence Henry" userId="4e1039ebe8b24029" providerId="LiveId" clId="{5ED37887-F8D6-443E-B7A6-3F992B42CB43}" dt="2020-09-24T09:38:33.168" v="7456" actId="255"/>
        <pc:sldMkLst>
          <pc:docMk/>
          <pc:sldMk cId="4068812354" sldId="458"/>
        </pc:sldMkLst>
        <pc:spChg chg="mod">
          <ac:chgData name="Laurence Henry" userId="4e1039ebe8b24029" providerId="LiveId" clId="{5ED37887-F8D6-443E-B7A6-3F992B42CB43}" dt="2020-09-24T09:38:21.898" v="7455" actId="26606"/>
          <ac:spMkLst>
            <pc:docMk/>
            <pc:sldMk cId="4068812354" sldId="458"/>
            <ac:spMk id="2" creationId="{E03AE829-9189-44C4-B049-CFB346824789}"/>
          </ac:spMkLst>
        </pc:spChg>
        <pc:spChg chg="mod">
          <ac:chgData name="Laurence Henry" userId="4e1039ebe8b24029" providerId="LiveId" clId="{5ED37887-F8D6-443E-B7A6-3F992B42CB43}" dt="2020-09-24T09:38:33.168" v="7456" actId="255"/>
          <ac:spMkLst>
            <pc:docMk/>
            <pc:sldMk cId="4068812354" sldId="458"/>
            <ac:spMk id="3" creationId="{F3FD9FF1-586A-4360-9AD9-55D403B48E57}"/>
          </ac:spMkLst>
        </pc:spChg>
        <pc:spChg chg="add">
          <ac:chgData name="Laurence Henry" userId="4e1039ebe8b24029" providerId="LiveId" clId="{5ED37887-F8D6-443E-B7A6-3F992B42CB43}" dt="2020-09-24T09:38:21.898" v="7455" actId="26606"/>
          <ac:spMkLst>
            <pc:docMk/>
            <pc:sldMk cId="4068812354" sldId="458"/>
            <ac:spMk id="8" creationId="{1ECA9AF1-370A-4AF8-9B82-4D11601AA6F5}"/>
          </ac:spMkLst>
        </pc:spChg>
        <pc:spChg chg="add">
          <ac:chgData name="Laurence Henry" userId="4e1039ebe8b24029" providerId="LiveId" clId="{5ED37887-F8D6-443E-B7A6-3F992B42CB43}" dt="2020-09-24T09:38:21.898" v="7455" actId="26606"/>
          <ac:spMkLst>
            <pc:docMk/>
            <pc:sldMk cId="4068812354" sldId="458"/>
            <ac:spMk id="10" creationId="{BE9CFF9D-9107-400A-8C5A-09CA2BA7A8F9}"/>
          </ac:spMkLst>
        </pc:spChg>
        <pc:grpChg chg="add">
          <ac:chgData name="Laurence Henry" userId="4e1039ebe8b24029" providerId="LiveId" clId="{5ED37887-F8D6-443E-B7A6-3F992B42CB43}" dt="2020-09-24T09:38:21.898" v="7455" actId="26606"/>
          <ac:grpSpMkLst>
            <pc:docMk/>
            <pc:sldMk cId="4068812354" sldId="458"/>
            <ac:grpSpMk id="12" creationId="{5C3F5AE7-B34F-4BEF-96D0-74CA215E8109}"/>
          </ac:grpSpMkLst>
        </pc:grpChg>
      </pc:sldChg>
      <pc:sldChg chg="addSp modSp new mod setBg setClrOvrMap">
        <pc:chgData name="Laurence Henry" userId="4e1039ebe8b24029" providerId="LiveId" clId="{5ED37887-F8D6-443E-B7A6-3F992B42CB43}" dt="2020-09-24T10:13:58.383" v="7793" actId="20577"/>
        <pc:sldMkLst>
          <pc:docMk/>
          <pc:sldMk cId="3994859820" sldId="459"/>
        </pc:sldMkLst>
        <pc:spChg chg="mod">
          <ac:chgData name="Laurence Henry" userId="4e1039ebe8b24029" providerId="LiveId" clId="{5ED37887-F8D6-443E-B7A6-3F992B42CB43}" dt="2020-09-24T09:41:56.760" v="7545" actId="1076"/>
          <ac:spMkLst>
            <pc:docMk/>
            <pc:sldMk cId="3994859820" sldId="459"/>
            <ac:spMk id="2" creationId="{A486F61C-4FAC-48E9-939C-CCFD936C58C1}"/>
          </ac:spMkLst>
        </pc:spChg>
        <pc:spChg chg="mod">
          <ac:chgData name="Laurence Henry" userId="4e1039ebe8b24029" providerId="LiveId" clId="{5ED37887-F8D6-443E-B7A6-3F992B42CB43}" dt="2020-09-24T10:13:58.383" v="7793" actId="20577"/>
          <ac:spMkLst>
            <pc:docMk/>
            <pc:sldMk cId="3994859820" sldId="459"/>
            <ac:spMk id="3" creationId="{A6F5A95F-509C-49B0-B052-C0E4105178CD}"/>
          </ac:spMkLst>
        </pc:spChg>
        <pc:spChg chg="add">
          <ac:chgData name="Laurence Henry" userId="4e1039ebe8b24029" providerId="LiveId" clId="{5ED37887-F8D6-443E-B7A6-3F992B42CB43}" dt="2020-09-24T09:40:27.913" v="7500" actId="26606"/>
          <ac:spMkLst>
            <pc:docMk/>
            <pc:sldMk cId="3994859820" sldId="459"/>
            <ac:spMk id="9" creationId="{6697F791-5FFA-4164-899F-EB52EA72B024}"/>
          </ac:spMkLst>
        </pc:spChg>
        <pc:spChg chg="add">
          <ac:chgData name="Laurence Henry" userId="4e1039ebe8b24029" providerId="LiveId" clId="{5ED37887-F8D6-443E-B7A6-3F992B42CB43}" dt="2020-09-24T09:40:27.913" v="7500" actId="26606"/>
          <ac:spMkLst>
            <pc:docMk/>
            <pc:sldMk cId="3994859820" sldId="459"/>
            <ac:spMk id="13" creationId="{B773AB25-A422-41AA-9737-5E04C1966DE1}"/>
          </ac:spMkLst>
        </pc:spChg>
        <pc:grpChg chg="add">
          <ac:chgData name="Laurence Henry" userId="4e1039ebe8b24029" providerId="LiveId" clId="{5ED37887-F8D6-443E-B7A6-3F992B42CB43}" dt="2020-09-24T09:40:27.913" v="7500" actId="26606"/>
          <ac:grpSpMkLst>
            <pc:docMk/>
            <pc:sldMk cId="3994859820" sldId="459"/>
            <ac:grpSpMk id="17" creationId="{6AD0D387-1584-4477-B5F8-52B50D4F2205}"/>
          </ac:grpSpMkLst>
        </pc:grpChg>
        <pc:picChg chg="add mod">
          <ac:chgData name="Laurence Henry" userId="4e1039ebe8b24029" providerId="LiveId" clId="{5ED37887-F8D6-443E-B7A6-3F992B42CB43}" dt="2020-09-24T09:40:27.913" v="7500" actId="26606"/>
          <ac:picMkLst>
            <pc:docMk/>
            <pc:sldMk cId="3994859820" sldId="459"/>
            <ac:picMk id="4" creationId="{C229725F-D2C4-415C-B3BC-C86628BC3CE0}"/>
          </ac:picMkLst>
        </pc:picChg>
        <pc:picChg chg="add">
          <ac:chgData name="Laurence Henry" userId="4e1039ebe8b24029" providerId="LiveId" clId="{5ED37887-F8D6-443E-B7A6-3F992B42CB43}" dt="2020-09-24T09:40:27.913" v="7500" actId="26606"/>
          <ac:picMkLst>
            <pc:docMk/>
            <pc:sldMk cId="3994859820" sldId="459"/>
            <ac:picMk id="11" creationId="{4E28A1A9-FB81-4816-AAEA-C3B430946951}"/>
          </ac:picMkLst>
        </pc:picChg>
        <pc:picChg chg="add">
          <ac:chgData name="Laurence Henry" userId="4e1039ebe8b24029" providerId="LiveId" clId="{5ED37887-F8D6-443E-B7A6-3F992B42CB43}" dt="2020-09-24T09:40:27.913" v="7500" actId="26606"/>
          <ac:picMkLst>
            <pc:docMk/>
            <pc:sldMk cId="3994859820" sldId="459"/>
            <ac:picMk id="15" creationId="{AF0552B8-DE8C-40DF-B29F-1728E6A10619}"/>
          </ac:picMkLst>
        </pc:picChg>
      </pc:sldChg>
      <pc:sldChg chg="addSp delSp modSp new mod chgLayout">
        <pc:chgData name="Laurence Henry" userId="4e1039ebe8b24029" providerId="LiveId" clId="{5ED37887-F8D6-443E-B7A6-3F992B42CB43}" dt="2020-10-07T21:14:52.737" v="41264" actId="27636"/>
        <pc:sldMkLst>
          <pc:docMk/>
          <pc:sldMk cId="2911657033" sldId="460"/>
        </pc:sldMkLst>
        <pc:spChg chg="del">
          <ac:chgData name="Laurence Henry" userId="4e1039ebe8b24029" providerId="LiveId" clId="{5ED37887-F8D6-443E-B7A6-3F992B42CB43}" dt="2020-09-24T10:02:27.492" v="7588" actId="700"/>
          <ac:spMkLst>
            <pc:docMk/>
            <pc:sldMk cId="2911657033" sldId="460"/>
            <ac:spMk id="2" creationId="{E9AE3925-50E1-46BD-94C5-C933FB206121}"/>
          </ac:spMkLst>
        </pc:spChg>
        <pc:spChg chg="mod ord">
          <ac:chgData name="Laurence Henry" userId="4e1039ebe8b24029" providerId="LiveId" clId="{5ED37887-F8D6-443E-B7A6-3F992B42CB43}" dt="2020-10-07T21:14:52.737" v="41264" actId="27636"/>
          <ac:spMkLst>
            <pc:docMk/>
            <pc:sldMk cId="2911657033" sldId="460"/>
            <ac:spMk id="3" creationId="{0442349A-3980-4B29-8606-BCE6E0512A87}"/>
          </ac:spMkLst>
        </pc:spChg>
        <pc:spChg chg="add mod ord">
          <ac:chgData name="Laurence Henry" userId="4e1039ebe8b24029" providerId="LiveId" clId="{5ED37887-F8D6-443E-B7A6-3F992B42CB43}" dt="2020-10-02T13:05:14.941" v="24827"/>
          <ac:spMkLst>
            <pc:docMk/>
            <pc:sldMk cId="2911657033" sldId="460"/>
            <ac:spMk id="4" creationId="{138ECA23-DD34-465D-8001-72425AB9F76F}"/>
          </ac:spMkLst>
        </pc:spChg>
      </pc:sldChg>
      <pc:sldChg chg="addSp delSp modSp new mod setBg setClrOvrMap">
        <pc:chgData name="Laurence Henry" userId="4e1039ebe8b24029" providerId="LiveId" clId="{5ED37887-F8D6-443E-B7A6-3F992B42CB43}" dt="2020-10-02T13:13:36.357" v="24883" actId="1076"/>
        <pc:sldMkLst>
          <pc:docMk/>
          <pc:sldMk cId="2899701488" sldId="461"/>
        </pc:sldMkLst>
        <pc:spChg chg="mod">
          <ac:chgData name="Laurence Henry" userId="4e1039ebe8b24029" providerId="LiveId" clId="{5ED37887-F8D6-443E-B7A6-3F992B42CB43}" dt="2020-09-24T10:16:02.950" v="7843" actId="26606"/>
          <ac:spMkLst>
            <pc:docMk/>
            <pc:sldMk cId="2899701488" sldId="461"/>
            <ac:spMk id="2" creationId="{CD62EE71-B85A-4105-B6D3-61F86B142B49}"/>
          </ac:spMkLst>
        </pc:spChg>
        <pc:spChg chg="add del mod ord">
          <ac:chgData name="Laurence Henry" userId="4e1039ebe8b24029" providerId="LiveId" clId="{5ED37887-F8D6-443E-B7A6-3F992B42CB43}" dt="2020-09-24T10:16:41.780" v="7861" actId="255"/>
          <ac:spMkLst>
            <pc:docMk/>
            <pc:sldMk cId="2899701488" sldId="461"/>
            <ac:spMk id="3" creationId="{F4B9C3BE-8134-4C69-B3AF-A32C8DE83278}"/>
          </ac:spMkLst>
        </pc:spChg>
        <pc:spChg chg="add">
          <ac:chgData name="Laurence Henry" userId="4e1039ebe8b24029" providerId="LiveId" clId="{5ED37887-F8D6-443E-B7A6-3F992B42CB43}" dt="2020-09-24T10:16:02.950" v="7843" actId="26606"/>
          <ac:spMkLst>
            <pc:docMk/>
            <pc:sldMk cId="2899701488" sldId="461"/>
            <ac:spMk id="10" creationId="{9775AF3B-5284-4B97-9BB7-55C6FB3699C2}"/>
          </ac:spMkLst>
        </pc:spChg>
        <pc:spChg chg="add">
          <ac:chgData name="Laurence Henry" userId="4e1039ebe8b24029" providerId="LiveId" clId="{5ED37887-F8D6-443E-B7A6-3F992B42CB43}" dt="2020-09-24T10:16:02.950" v="7843" actId="26606"/>
          <ac:spMkLst>
            <pc:docMk/>
            <pc:sldMk cId="2899701488" sldId="461"/>
            <ac:spMk id="55" creationId="{66D4F5BA-1D71-49B2-8A7F-6B4EB94D7265}"/>
          </ac:spMkLst>
        </pc:spChg>
        <pc:grpChg chg="add">
          <ac:chgData name="Laurence Henry" userId="4e1039ebe8b24029" providerId="LiveId" clId="{5ED37887-F8D6-443E-B7A6-3F992B42CB43}" dt="2020-09-24T10:16:02.950" v="7843" actId="26606"/>
          <ac:grpSpMkLst>
            <pc:docMk/>
            <pc:sldMk cId="2899701488" sldId="461"/>
            <ac:grpSpMk id="12" creationId="{A0F1F7ED-DA39-478F-85DA-317DE08941E8}"/>
          </ac:grpSpMkLst>
        </pc:grpChg>
        <pc:picChg chg="add del mod">
          <ac:chgData name="Laurence Henry" userId="4e1039ebe8b24029" providerId="LiveId" clId="{5ED37887-F8D6-443E-B7A6-3F992B42CB43}" dt="2020-09-24T10:11:26.902" v="7696"/>
          <ac:picMkLst>
            <pc:docMk/>
            <pc:sldMk cId="2899701488" sldId="461"/>
            <ac:picMk id="4" creationId="{F9BA38B6-907F-48E1-A4B4-7CA7DCFE41A7}"/>
          </ac:picMkLst>
        </pc:picChg>
        <pc:picChg chg="add mod">
          <ac:chgData name="Laurence Henry" userId="4e1039ebe8b24029" providerId="LiveId" clId="{5ED37887-F8D6-443E-B7A6-3F992B42CB43}" dt="2020-10-02T13:13:36.357" v="24883" actId="1076"/>
          <ac:picMkLst>
            <pc:docMk/>
            <pc:sldMk cId="2899701488" sldId="461"/>
            <ac:picMk id="5" creationId="{12442CD0-E425-416C-8057-57DFD0FCE0BF}"/>
          </ac:picMkLst>
        </pc:picChg>
        <pc:picChg chg="add">
          <ac:chgData name="Laurence Henry" userId="4e1039ebe8b24029" providerId="LiveId" clId="{5ED37887-F8D6-443E-B7A6-3F992B42CB43}" dt="2020-09-24T10:16:02.950" v="7843" actId="26606"/>
          <ac:picMkLst>
            <pc:docMk/>
            <pc:sldMk cId="2899701488" sldId="461"/>
            <ac:picMk id="53" creationId="{1B17CCE2-CEEF-40CA-8C4D-0DC2DCA78A23}"/>
          </ac:picMkLst>
        </pc:picChg>
      </pc:sldChg>
      <pc:sldChg chg="addSp delSp modSp new mod">
        <pc:chgData name="Laurence Henry" userId="4e1039ebe8b24029" providerId="LiveId" clId="{5ED37887-F8D6-443E-B7A6-3F992B42CB43}" dt="2020-09-24T10:19:10.823" v="7894" actId="1076"/>
        <pc:sldMkLst>
          <pc:docMk/>
          <pc:sldMk cId="3584464457" sldId="462"/>
        </pc:sldMkLst>
        <pc:spChg chg="mod">
          <ac:chgData name="Laurence Henry" userId="4e1039ebe8b24029" providerId="LiveId" clId="{5ED37887-F8D6-443E-B7A6-3F992B42CB43}" dt="2020-09-24T10:17:31.483" v="7871"/>
          <ac:spMkLst>
            <pc:docMk/>
            <pc:sldMk cId="3584464457" sldId="462"/>
            <ac:spMk id="2" creationId="{FB22C3D1-82A7-4173-8C7D-7B9280141E6C}"/>
          </ac:spMkLst>
        </pc:spChg>
        <pc:spChg chg="del">
          <ac:chgData name="Laurence Henry" userId="4e1039ebe8b24029" providerId="LiveId" clId="{5ED37887-F8D6-443E-B7A6-3F992B42CB43}" dt="2020-09-24T10:17:42.664" v="7872"/>
          <ac:spMkLst>
            <pc:docMk/>
            <pc:sldMk cId="3584464457" sldId="462"/>
            <ac:spMk id="3" creationId="{BD99897B-4377-43A7-9D82-6F67B386BA48}"/>
          </ac:spMkLst>
        </pc:spChg>
        <pc:spChg chg="add del mod">
          <ac:chgData name="Laurence Henry" userId="4e1039ebe8b24029" providerId="LiveId" clId="{5ED37887-F8D6-443E-B7A6-3F992B42CB43}" dt="2020-09-24T10:18:18.207" v="7877"/>
          <ac:spMkLst>
            <pc:docMk/>
            <pc:sldMk cId="3584464457" sldId="462"/>
            <ac:spMk id="5" creationId="{D62137D5-819E-4C25-A95E-37D4EE0C2230}"/>
          </ac:spMkLst>
        </pc:spChg>
        <pc:spChg chg="add mod">
          <ac:chgData name="Laurence Henry" userId="4e1039ebe8b24029" providerId="LiveId" clId="{5ED37887-F8D6-443E-B7A6-3F992B42CB43}" dt="2020-09-24T10:19:10.823" v="7894" actId="1076"/>
          <ac:spMkLst>
            <pc:docMk/>
            <pc:sldMk cId="3584464457" sldId="462"/>
            <ac:spMk id="10" creationId="{41021FA8-7D05-4F92-9CCE-68111E846762}"/>
          </ac:spMkLst>
        </pc:spChg>
        <pc:picChg chg="add del mod">
          <ac:chgData name="Laurence Henry" userId="4e1039ebe8b24029" providerId="LiveId" clId="{5ED37887-F8D6-443E-B7A6-3F992B42CB43}" dt="2020-09-24T10:18:06.308" v="7876" actId="478"/>
          <ac:picMkLst>
            <pc:docMk/>
            <pc:sldMk cId="3584464457" sldId="462"/>
            <ac:picMk id="4" creationId="{AC31849D-FB10-4D98-AF80-54FD0CDEE65A}"/>
          </ac:picMkLst>
        </pc:picChg>
        <pc:picChg chg="add del">
          <ac:chgData name="Laurence Henry" userId="4e1039ebe8b24029" providerId="LiveId" clId="{5ED37887-F8D6-443E-B7A6-3F992B42CB43}" dt="2020-09-24T10:17:56.556" v="7874"/>
          <ac:picMkLst>
            <pc:docMk/>
            <pc:sldMk cId="3584464457" sldId="462"/>
            <ac:picMk id="1026" creationId="{10A05E07-B3C0-49C3-8743-FABC79BBC6AC}"/>
          </ac:picMkLst>
        </pc:picChg>
        <pc:picChg chg="add del">
          <ac:chgData name="Laurence Henry" userId="4e1039ebe8b24029" providerId="LiveId" clId="{5ED37887-F8D6-443E-B7A6-3F992B42CB43}" dt="2020-09-24T10:18:06.308" v="7876" actId="478"/>
          <ac:picMkLst>
            <pc:docMk/>
            <pc:sldMk cId="3584464457" sldId="462"/>
            <ac:picMk id="1028" creationId="{10E35C4E-B49F-4581-B308-461489838A15}"/>
          </ac:picMkLst>
        </pc:picChg>
        <pc:picChg chg="add mod">
          <ac:chgData name="Laurence Henry" userId="4e1039ebe8b24029" providerId="LiveId" clId="{5ED37887-F8D6-443E-B7A6-3F992B42CB43}" dt="2020-09-24T10:18:24.009" v="7879" actId="1076"/>
          <ac:picMkLst>
            <pc:docMk/>
            <pc:sldMk cId="3584464457" sldId="462"/>
            <ac:picMk id="1030" creationId="{931960CA-5487-4443-BB61-00A1F51E4822}"/>
          </ac:picMkLst>
        </pc:picChg>
      </pc:sldChg>
      <pc:sldChg chg="addSp delSp modSp new mod">
        <pc:chgData name="Laurence Henry" userId="4e1039ebe8b24029" providerId="LiveId" clId="{5ED37887-F8D6-443E-B7A6-3F992B42CB43}" dt="2020-09-24T10:22:20.810" v="7913" actId="1076"/>
        <pc:sldMkLst>
          <pc:docMk/>
          <pc:sldMk cId="1515677080" sldId="463"/>
        </pc:sldMkLst>
        <pc:spChg chg="mod">
          <ac:chgData name="Laurence Henry" userId="4e1039ebe8b24029" providerId="LiveId" clId="{5ED37887-F8D6-443E-B7A6-3F992B42CB43}" dt="2020-09-24T10:19:59.726" v="7897"/>
          <ac:spMkLst>
            <pc:docMk/>
            <pc:sldMk cId="1515677080" sldId="463"/>
            <ac:spMk id="2" creationId="{06075401-2B01-4AA7-A6C0-507C9142762B}"/>
          </ac:spMkLst>
        </pc:spChg>
        <pc:spChg chg="del">
          <ac:chgData name="Laurence Henry" userId="4e1039ebe8b24029" providerId="LiveId" clId="{5ED37887-F8D6-443E-B7A6-3F992B42CB43}" dt="2020-09-24T10:19:43.162" v="7896"/>
          <ac:spMkLst>
            <pc:docMk/>
            <pc:sldMk cId="1515677080" sldId="463"/>
            <ac:spMk id="3" creationId="{6A7C8356-48BC-4EA6-9A9A-766825DD4C6E}"/>
          </ac:spMkLst>
        </pc:spChg>
        <pc:spChg chg="add mod">
          <ac:chgData name="Laurence Henry" userId="4e1039ebe8b24029" providerId="LiveId" clId="{5ED37887-F8D6-443E-B7A6-3F992B42CB43}" dt="2020-09-24T10:22:04.729" v="7909"/>
          <ac:spMkLst>
            <pc:docMk/>
            <pc:sldMk cId="1515677080" sldId="463"/>
            <ac:spMk id="6" creationId="{E5062726-6DC1-4611-A174-188FD5258403}"/>
          </ac:spMkLst>
        </pc:spChg>
        <pc:spChg chg="add mod">
          <ac:chgData name="Laurence Henry" userId="4e1039ebe8b24029" providerId="LiveId" clId="{5ED37887-F8D6-443E-B7A6-3F992B42CB43}" dt="2020-09-24T10:22:20.810" v="7913" actId="1076"/>
          <ac:spMkLst>
            <pc:docMk/>
            <pc:sldMk cId="1515677080" sldId="463"/>
            <ac:spMk id="9" creationId="{0093EFEA-0F87-444C-A0C1-FE1E18866A7D}"/>
          </ac:spMkLst>
        </pc:spChg>
        <pc:picChg chg="add mod">
          <ac:chgData name="Laurence Henry" userId="4e1039ebe8b24029" providerId="LiveId" clId="{5ED37887-F8D6-443E-B7A6-3F992B42CB43}" dt="2020-09-24T10:21:50.120" v="7907" actId="1076"/>
          <ac:picMkLst>
            <pc:docMk/>
            <pc:sldMk cId="1515677080" sldId="463"/>
            <ac:picMk id="5" creationId="{246D2DF4-7439-4101-B8E3-D2DA5BFC6670}"/>
          </ac:picMkLst>
        </pc:picChg>
        <pc:picChg chg="add mod">
          <ac:chgData name="Laurence Henry" userId="4e1039ebe8b24029" providerId="LiveId" clId="{5ED37887-F8D6-443E-B7A6-3F992B42CB43}" dt="2020-09-24T10:20:35.601" v="7902" actId="1076"/>
          <ac:picMkLst>
            <pc:docMk/>
            <pc:sldMk cId="1515677080" sldId="463"/>
            <ac:picMk id="2050" creationId="{BDA70C98-7D37-4633-8091-ABD3EA8518E1}"/>
          </ac:picMkLst>
        </pc:picChg>
      </pc:sldChg>
      <pc:sldChg chg="addSp delSp modSp new mod setBg chgLayout">
        <pc:chgData name="Laurence Henry" userId="4e1039ebe8b24029" providerId="LiveId" clId="{5ED37887-F8D6-443E-B7A6-3F992B42CB43}" dt="2020-09-24T13:39:35.645" v="8614" actId="20577"/>
        <pc:sldMkLst>
          <pc:docMk/>
          <pc:sldMk cId="1948250857" sldId="464"/>
        </pc:sldMkLst>
        <pc:spChg chg="mod ord">
          <ac:chgData name="Laurence Henry" userId="4e1039ebe8b24029" providerId="LiveId" clId="{5ED37887-F8D6-443E-B7A6-3F992B42CB43}" dt="2020-09-24T13:08:32.222" v="8457" actId="26606"/>
          <ac:spMkLst>
            <pc:docMk/>
            <pc:sldMk cId="1948250857" sldId="464"/>
            <ac:spMk id="2" creationId="{E0F75B2C-AA5D-4778-9087-85DD12C74960}"/>
          </ac:spMkLst>
        </pc:spChg>
        <pc:spChg chg="mod ord">
          <ac:chgData name="Laurence Henry" userId="4e1039ebe8b24029" providerId="LiveId" clId="{5ED37887-F8D6-443E-B7A6-3F992B42CB43}" dt="2020-09-24T13:39:35.645" v="8614" actId="20577"/>
          <ac:spMkLst>
            <pc:docMk/>
            <pc:sldMk cId="1948250857" sldId="464"/>
            <ac:spMk id="3" creationId="{35A8A02E-5F3B-4FF3-B27F-0416B00BAF92}"/>
          </ac:spMkLst>
        </pc:spChg>
        <pc:grpChg chg="add del">
          <ac:chgData name="Laurence Henry" userId="4e1039ebe8b24029" providerId="LiveId" clId="{5ED37887-F8D6-443E-B7A6-3F992B42CB43}" dt="2020-09-24T13:08:19.722" v="8452" actId="26606"/>
          <ac:grpSpMkLst>
            <pc:docMk/>
            <pc:sldMk cId="1948250857" sldId="464"/>
            <ac:grpSpMk id="11" creationId="{74872A0B-8668-4500-9509-EAA581B26C24}"/>
          </ac:grpSpMkLst>
        </pc:grpChg>
        <pc:grpChg chg="add del">
          <ac:chgData name="Laurence Henry" userId="4e1039ebe8b24029" providerId="LiveId" clId="{5ED37887-F8D6-443E-B7A6-3F992B42CB43}" dt="2020-09-24T13:08:19.722" v="8452" actId="26606"/>
          <ac:grpSpMkLst>
            <pc:docMk/>
            <pc:sldMk cId="1948250857" sldId="464"/>
            <ac:grpSpMk id="15" creationId="{240590EE-5428-41AA-95B2-96FCC1CE67A7}"/>
          </ac:grpSpMkLst>
        </pc:grpChg>
        <pc:grpChg chg="add del">
          <ac:chgData name="Laurence Henry" userId="4e1039ebe8b24029" providerId="LiveId" clId="{5ED37887-F8D6-443E-B7A6-3F992B42CB43}" dt="2020-09-24T13:08:31.168" v="8454" actId="26606"/>
          <ac:grpSpMkLst>
            <pc:docMk/>
            <pc:sldMk cId="1948250857" sldId="464"/>
            <ac:grpSpMk id="71" creationId="{8E1DDAD8-1D10-4640-A034-BE90015E37B6}"/>
          </ac:grpSpMkLst>
        </pc:grpChg>
        <pc:grpChg chg="add del">
          <ac:chgData name="Laurence Henry" userId="4e1039ebe8b24029" providerId="LiveId" clId="{5ED37887-F8D6-443E-B7A6-3F992B42CB43}" dt="2020-09-24T13:08:31.168" v="8454" actId="26606"/>
          <ac:grpSpMkLst>
            <pc:docMk/>
            <pc:sldMk cId="1948250857" sldId="464"/>
            <ac:grpSpMk id="73" creationId="{FD642FB6-2808-4BC5-AE0B-7302C24B78A5}"/>
          </ac:grpSpMkLst>
        </pc:grpChg>
        <pc:grpChg chg="add del">
          <ac:chgData name="Laurence Henry" userId="4e1039ebe8b24029" providerId="LiveId" clId="{5ED37887-F8D6-443E-B7A6-3F992B42CB43}" dt="2020-09-24T13:08:32.194" v="8456" actId="26606"/>
          <ac:grpSpMkLst>
            <pc:docMk/>
            <pc:sldMk cId="1948250857" sldId="464"/>
            <ac:grpSpMk id="75" creationId="{74872A0B-8668-4500-9509-EAA581B26C24}"/>
          </ac:grpSpMkLst>
        </pc:grpChg>
        <pc:grpChg chg="add del">
          <ac:chgData name="Laurence Henry" userId="4e1039ebe8b24029" providerId="LiveId" clId="{5ED37887-F8D6-443E-B7A6-3F992B42CB43}" dt="2020-09-24T13:08:32.194" v="8456" actId="26606"/>
          <ac:grpSpMkLst>
            <pc:docMk/>
            <pc:sldMk cId="1948250857" sldId="464"/>
            <ac:grpSpMk id="76" creationId="{240590EE-5428-41AA-95B2-96FCC1CE67A7}"/>
          </ac:grpSpMkLst>
        </pc:grpChg>
        <pc:graphicFrameChg chg="add del modGraphic">
          <ac:chgData name="Laurence Henry" userId="4e1039ebe8b24029" providerId="LiveId" clId="{5ED37887-F8D6-443E-B7A6-3F992B42CB43}" dt="2020-09-24T12:55:18.017" v="8447" actId="27309"/>
          <ac:graphicFrameMkLst>
            <pc:docMk/>
            <pc:sldMk cId="1948250857" sldId="464"/>
            <ac:graphicFrameMk id="5" creationId="{46ED87FD-0E11-4E30-B702-B6A0E037A136}"/>
          </ac:graphicFrameMkLst>
        </pc:graphicFrameChg>
        <pc:picChg chg="add mod">
          <ac:chgData name="Laurence Henry" userId="4e1039ebe8b24029" providerId="LiveId" clId="{5ED37887-F8D6-443E-B7A6-3F992B42CB43}" dt="2020-09-24T13:08:36.672" v="8458" actId="14100"/>
          <ac:picMkLst>
            <pc:docMk/>
            <pc:sldMk cId="1948250857" sldId="464"/>
            <ac:picMk id="6" creationId="{E1A0E977-EBC3-4623-811B-F3E660929308}"/>
          </ac:picMkLst>
        </pc:picChg>
      </pc:sldChg>
      <pc:sldChg chg="addSp delSp modSp new mod ord setBg delDesignElem chgLayout">
        <pc:chgData name="Laurence Henry" userId="4e1039ebe8b24029" providerId="LiveId" clId="{5ED37887-F8D6-443E-B7A6-3F992B42CB43}" dt="2020-10-07T21:21:12.120" v="41437" actId="313"/>
        <pc:sldMkLst>
          <pc:docMk/>
          <pc:sldMk cId="3594972915" sldId="465"/>
        </pc:sldMkLst>
        <pc:spChg chg="mod ord">
          <ac:chgData name="Laurence Henry" userId="4e1039ebe8b24029" providerId="LiveId" clId="{5ED37887-F8D6-443E-B7A6-3F992B42CB43}" dt="2020-09-24T13:12:11.858" v="8517" actId="700"/>
          <ac:spMkLst>
            <pc:docMk/>
            <pc:sldMk cId="3594972915" sldId="465"/>
            <ac:spMk id="2" creationId="{588B3F81-6D6F-411F-9EAC-A6E4AD3956BA}"/>
          </ac:spMkLst>
        </pc:spChg>
        <pc:spChg chg="mod ord">
          <ac:chgData name="Laurence Henry" userId="4e1039ebe8b24029" providerId="LiveId" clId="{5ED37887-F8D6-443E-B7A6-3F992B42CB43}" dt="2020-10-07T21:21:12.120" v="41437" actId="313"/>
          <ac:spMkLst>
            <pc:docMk/>
            <pc:sldMk cId="3594972915" sldId="465"/>
            <ac:spMk id="3" creationId="{7D937559-DB07-4247-B145-B4E4927CE4A4}"/>
          </ac:spMkLst>
        </pc:spChg>
        <pc:spChg chg="add del">
          <ac:chgData name="Laurence Henry" userId="4e1039ebe8b24029" providerId="LiveId" clId="{5ED37887-F8D6-443E-B7A6-3F992B42CB43}" dt="2020-09-24T13:12:11.858" v="8517" actId="700"/>
          <ac:spMkLst>
            <pc:docMk/>
            <pc:sldMk cId="3594972915" sldId="465"/>
            <ac:spMk id="9" creationId="{C2E4E997-8672-4FFD-B8EC-9932A8E4714B}"/>
          </ac:spMkLst>
        </pc:spChg>
        <pc:grpChg chg="add del">
          <ac:chgData name="Laurence Henry" userId="4e1039ebe8b24029" providerId="LiveId" clId="{5ED37887-F8D6-443E-B7A6-3F992B42CB43}" dt="2020-09-24T13:12:11.858" v="8517" actId="700"/>
          <ac:grpSpMkLst>
            <pc:docMk/>
            <pc:sldMk cId="3594972915" sldId="465"/>
            <ac:grpSpMk id="13" creationId="{453E4DEE-E996-40F8-8635-0FF43D7348F9}"/>
          </ac:grpSpMkLst>
        </pc:grpChg>
        <pc:picChg chg="add mod">
          <ac:chgData name="Laurence Henry" userId="4e1039ebe8b24029" providerId="LiveId" clId="{5ED37887-F8D6-443E-B7A6-3F992B42CB43}" dt="2020-09-24T12:55:53.919" v="8449" actId="26606"/>
          <ac:picMkLst>
            <pc:docMk/>
            <pc:sldMk cId="3594972915" sldId="465"/>
            <ac:picMk id="4" creationId="{AD9301F4-D147-4DB2-910F-7097431FC1BD}"/>
          </ac:picMkLst>
        </pc:picChg>
        <pc:picChg chg="add del">
          <ac:chgData name="Laurence Henry" userId="4e1039ebe8b24029" providerId="LiveId" clId="{5ED37887-F8D6-443E-B7A6-3F992B42CB43}" dt="2020-09-24T13:12:11.858" v="8517" actId="700"/>
          <ac:picMkLst>
            <pc:docMk/>
            <pc:sldMk cId="3594972915" sldId="465"/>
            <ac:picMk id="11" creationId="{FE6BA9E6-1D9E-4D30-B528-D49FA1342E4E}"/>
          </ac:picMkLst>
        </pc:picChg>
      </pc:sldChg>
      <pc:sldChg chg="addSp delSp modSp new mod">
        <pc:chgData name="Laurence Henry" userId="4e1039ebe8b24029" providerId="LiveId" clId="{5ED37887-F8D6-443E-B7A6-3F992B42CB43}" dt="2020-10-02T13:41:05.622" v="25070" actId="1076"/>
        <pc:sldMkLst>
          <pc:docMk/>
          <pc:sldMk cId="848408376" sldId="466"/>
        </pc:sldMkLst>
        <pc:spChg chg="mod">
          <ac:chgData name="Laurence Henry" userId="4e1039ebe8b24029" providerId="LiveId" clId="{5ED37887-F8D6-443E-B7A6-3F992B42CB43}" dt="2020-09-24T13:12:32.435" v="8520"/>
          <ac:spMkLst>
            <pc:docMk/>
            <pc:sldMk cId="848408376" sldId="466"/>
            <ac:spMk id="2" creationId="{70875112-2A5F-474E-B31A-10305BC744D4}"/>
          </ac:spMkLst>
        </pc:spChg>
        <pc:spChg chg="del">
          <ac:chgData name="Laurence Henry" userId="4e1039ebe8b24029" providerId="LiveId" clId="{5ED37887-F8D6-443E-B7A6-3F992B42CB43}" dt="2020-09-24T13:12:20.574" v="8519"/>
          <ac:spMkLst>
            <pc:docMk/>
            <pc:sldMk cId="848408376" sldId="466"/>
            <ac:spMk id="3" creationId="{5B1B3325-1277-4627-97CD-87AC346965E0}"/>
          </ac:spMkLst>
        </pc:spChg>
        <pc:picChg chg="add mod">
          <ac:chgData name="Laurence Henry" userId="4e1039ebe8b24029" providerId="LiveId" clId="{5ED37887-F8D6-443E-B7A6-3F992B42CB43}" dt="2020-10-02T13:41:05.622" v="25070" actId="1076"/>
          <ac:picMkLst>
            <pc:docMk/>
            <pc:sldMk cId="848408376" sldId="466"/>
            <ac:picMk id="4" creationId="{A8E306E5-D6A0-4266-A510-5E90B60A09F1}"/>
          </ac:picMkLst>
        </pc:picChg>
        <pc:picChg chg="add mod">
          <ac:chgData name="Laurence Henry" userId="4e1039ebe8b24029" providerId="LiveId" clId="{5ED37887-F8D6-443E-B7A6-3F992B42CB43}" dt="2020-10-02T13:40:58.186" v="25069" actId="14100"/>
          <ac:picMkLst>
            <pc:docMk/>
            <pc:sldMk cId="848408376" sldId="466"/>
            <ac:picMk id="5" creationId="{4B4F175A-B2FA-46E6-95FC-465AADF283BA}"/>
          </ac:picMkLst>
        </pc:picChg>
        <pc:picChg chg="add del mod">
          <ac:chgData name="Laurence Henry" userId="4e1039ebe8b24029" providerId="LiveId" clId="{5ED37887-F8D6-443E-B7A6-3F992B42CB43}" dt="2020-10-02T13:19:45.272" v="24888" actId="21"/>
          <ac:picMkLst>
            <pc:docMk/>
            <pc:sldMk cId="848408376" sldId="466"/>
            <ac:picMk id="6" creationId="{4608D8B4-403C-4AFD-A93F-6454CF6564ED}"/>
          </ac:picMkLst>
        </pc:picChg>
      </pc:sldChg>
      <pc:sldChg chg="addSp delSp modSp new mod">
        <pc:chgData name="Laurence Henry" userId="4e1039ebe8b24029" providerId="LiveId" clId="{5ED37887-F8D6-443E-B7A6-3F992B42CB43}" dt="2020-09-24T14:02:44.394" v="8861"/>
        <pc:sldMkLst>
          <pc:docMk/>
          <pc:sldMk cId="1212943110" sldId="467"/>
        </pc:sldMkLst>
        <pc:spChg chg="mod">
          <ac:chgData name="Laurence Henry" userId="4e1039ebe8b24029" providerId="LiveId" clId="{5ED37887-F8D6-443E-B7A6-3F992B42CB43}" dt="2020-09-24T14:01:45.657" v="8857" actId="20577"/>
          <ac:spMkLst>
            <pc:docMk/>
            <pc:sldMk cId="1212943110" sldId="467"/>
            <ac:spMk id="2" creationId="{88207AE9-8331-4778-8662-1185D6934395}"/>
          </ac:spMkLst>
        </pc:spChg>
        <pc:spChg chg="del">
          <ac:chgData name="Laurence Henry" userId="4e1039ebe8b24029" providerId="LiveId" clId="{5ED37887-F8D6-443E-B7A6-3F992B42CB43}" dt="2020-09-24T14:02:44.394" v="8861"/>
          <ac:spMkLst>
            <pc:docMk/>
            <pc:sldMk cId="1212943110" sldId="467"/>
            <ac:spMk id="3" creationId="{3BEAC191-0D46-4FCE-A53F-7EE29FEEF829}"/>
          </ac:spMkLst>
        </pc:spChg>
        <pc:picChg chg="add mod">
          <ac:chgData name="Laurence Henry" userId="4e1039ebe8b24029" providerId="LiveId" clId="{5ED37887-F8D6-443E-B7A6-3F992B42CB43}" dt="2020-09-24T14:02:44.394" v="8861"/>
          <ac:picMkLst>
            <pc:docMk/>
            <pc:sldMk cId="1212943110" sldId="467"/>
            <ac:picMk id="4" creationId="{5875880F-4C51-494C-B529-C26498BA626A}"/>
          </ac:picMkLst>
        </pc:picChg>
      </pc:sldChg>
      <pc:sldChg chg="addSp modSp new mod">
        <pc:chgData name="Laurence Henry" userId="4e1039ebe8b24029" providerId="LiveId" clId="{5ED37887-F8D6-443E-B7A6-3F992B42CB43}" dt="2020-10-04T20:35:31.288" v="37257" actId="20577"/>
        <pc:sldMkLst>
          <pc:docMk/>
          <pc:sldMk cId="3305450190" sldId="468"/>
        </pc:sldMkLst>
        <pc:spChg chg="mod">
          <ac:chgData name="Laurence Henry" userId="4e1039ebe8b24029" providerId="LiveId" clId="{5ED37887-F8D6-443E-B7A6-3F992B42CB43}" dt="2020-09-24T13:46:13.509" v="8635" actId="255"/>
          <ac:spMkLst>
            <pc:docMk/>
            <pc:sldMk cId="3305450190" sldId="468"/>
            <ac:spMk id="2" creationId="{FCCB2CD5-7244-4FDC-87F2-28A5A7D0CF87}"/>
          </ac:spMkLst>
        </pc:spChg>
        <pc:spChg chg="mod">
          <ac:chgData name="Laurence Henry" userId="4e1039ebe8b24029" providerId="LiveId" clId="{5ED37887-F8D6-443E-B7A6-3F992B42CB43}" dt="2020-10-04T20:35:31.288" v="37257" actId="20577"/>
          <ac:spMkLst>
            <pc:docMk/>
            <pc:sldMk cId="3305450190" sldId="468"/>
            <ac:spMk id="3" creationId="{611EB43F-CE7E-4880-8F37-0564D59D64E3}"/>
          </ac:spMkLst>
        </pc:spChg>
        <pc:picChg chg="add mod">
          <ac:chgData name="Laurence Henry" userId="4e1039ebe8b24029" providerId="LiveId" clId="{5ED37887-F8D6-443E-B7A6-3F992B42CB43}" dt="2020-09-24T13:52:07.459" v="8751" actId="1076"/>
          <ac:picMkLst>
            <pc:docMk/>
            <pc:sldMk cId="3305450190" sldId="468"/>
            <ac:picMk id="4" creationId="{13835012-6A79-4740-9F48-4EE20A824FB2}"/>
          </ac:picMkLst>
        </pc:picChg>
      </pc:sldChg>
      <pc:sldChg chg="modSp new mod">
        <pc:chgData name="Laurence Henry" userId="4e1039ebe8b24029" providerId="LiveId" clId="{5ED37887-F8D6-443E-B7A6-3F992B42CB43}" dt="2020-10-07T21:22:51.366" v="41497" actId="20577"/>
        <pc:sldMkLst>
          <pc:docMk/>
          <pc:sldMk cId="397047958" sldId="469"/>
        </pc:sldMkLst>
        <pc:spChg chg="mod">
          <ac:chgData name="Laurence Henry" userId="4e1039ebe8b24029" providerId="LiveId" clId="{5ED37887-F8D6-443E-B7A6-3F992B42CB43}" dt="2020-09-24T14:03:04.360" v="8890" actId="20577"/>
          <ac:spMkLst>
            <pc:docMk/>
            <pc:sldMk cId="397047958" sldId="469"/>
            <ac:spMk id="2" creationId="{EA00EBA4-DE85-415A-AB35-393592418FC9}"/>
          </ac:spMkLst>
        </pc:spChg>
        <pc:spChg chg="mod">
          <ac:chgData name="Laurence Henry" userId="4e1039ebe8b24029" providerId="LiveId" clId="{5ED37887-F8D6-443E-B7A6-3F992B42CB43}" dt="2020-10-07T21:22:51.366" v="41497" actId="20577"/>
          <ac:spMkLst>
            <pc:docMk/>
            <pc:sldMk cId="397047958" sldId="469"/>
            <ac:spMk id="3" creationId="{2FC96C67-2C34-4CD8-9746-1FDACCA0ED89}"/>
          </ac:spMkLst>
        </pc:spChg>
      </pc:sldChg>
      <pc:sldChg chg="modSp new mod">
        <pc:chgData name="Laurence Henry" userId="4e1039ebe8b24029" providerId="LiveId" clId="{5ED37887-F8D6-443E-B7A6-3F992B42CB43}" dt="2020-09-29T11:59:34.663" v="17140" actId="20577"/>
        <pc:sldMkLst>
          <pc:docMk/>
          <pc:sldMk cId="3299269719" sldId="470"/>
        </pc:sldMkLst>
        <pc:spChg chg="mod">
          <ac:chgData name="Laurence Henry" userId="4e1039ebe8b24029" providerId="LiveId" clId="{5ED37887-F8D6-443E-B7A6-3F992B42CB43}" dt="2020-09-24T14:11:25.364" v="9128" actId="20577"/>
          <ac:spMkLst>
            <pc:docMk/>
            <pc:sldMk cId="3299269719" sldId="470"/>
            <ac:spMk id="2" creationId="{F5FD80FC-C451-4FCC-BBAE-B97EB71CC8DC}"/>
          </ac:spMkLst>
        </pc:spChg>
        <pc:spChg chg="mod">
          <ac:chgData name="Laurence Henry" userId="4e1039ebe8b24029" providerId="LiveId" clId="{5ED37887-F8D6-443E-B7A6-3F992B42CB43}" dt="2020-09-29T11:59:34.663" v="17140" actId="20577"/>
          <ac:spMkLst>
            <pc:docMk/>
            <pc:sldMk cId="3299269719" sldId="470"/>
            <ac:spMk id="3" creationId="{90A7A885-1B37-4D50-81BD-2181954F5641}"/>
          </ac:spMkLst>
        </pc:spChg>
      </pc:sldChg>
      <pc:sldChg chg="addSp modSp new mod">
        <pc:chgData name="Laurence Henry" userId="4e1039ebe8b24029" providerId="LiveId" clId="{5ED37887-F8D6-443E-B7A6-3F992B42CB43}" dt="2020-09-29T11:30:27.219" v="16946" actId="20577"/>
        <pc:sldMkLst>
          <pc:docMk/>
          <pc:sldMk cId="2831746311" sldId="471"/>
        </pc:sldMkLst>
        <pc:spChg chg="mod">
          <ac:chgData name="Laurence Henry" userId="4e1039ebe8b24029" providerId="LiveId" clId="{5ED37887-F8D6-443E-B7A6-3F992B42CB43}" dt="2020-09-24T14:21:39.755" v="9621" actId="20577"/>
          <ac:spMkLst>
            <pc:docMk/>
            <pc:sldMk cId="2831746311" sldId="471"/>
            <ac:spMk id="2" creationId="{2BD5B85E-FB3F-4D1C-89DD-93A688432EE9}"/>
          </ac:spMkLst>
        </pc:spChg>
        <pc:spChg chg="mod">
          <ac:chgData name="Laurence Henry" userId="4e1039ebe8b24029" providerId="LiveId" clId="{5ED37887-F8D6-443E-B7A6-3F992B42CB43}" dt="2020-09-29T11:30:27.219" v="16946" actId="20577"/>
          <ac:spMkLst>
            <pc:docMk/>
            <pc:sldMk cId="2831746311" sldId="471"/>
            <ac:spMk id="3" creationId="{7FE3C848-B2A5-49D0-9159-B5D7EF88639B}"/>
          </ac:spMkLst>
        </pc:spChg>
        <pc:spChg chg="add mod">
          <ac:chgData name="Laurence Henry" userId="4e1039ebe8b24029" providerId="LiveId" clId="{5ED37887-F8D6-443E-B7A6-3F992B42CB43}" dt="2020-09-29T11:30:11.242" v="16940" actId="1076"/>
          <ac:spMkLst>
            <pc:docMk/>
            <pc:sldMk cId="2831746311" sldId="471"/>
            <ac:spMk id="5" creationId="{D66A7BDF-BEBB-45A4-94FB-2F25F3793F1F}"/>
          </ac:spMkLst>
        </pc:spChg>
        <pc:picChg chg="add mod">
          <ac:chgData name="Laurence Henry" userId="4e1039ebe8b24029" providerId="LiveId" clId="{5ED37887-F8D6-443E-B7A6-3F992B42CB43}" dt="2020-09-24T14:23:31.767" v="9658" actId="14100"/>
          <ac:picMkLst>
            <pc:docMk/>
            <pc:sldMk cId="2831746311" sldId="471"/>
            <ac:picMk id="4" creationId="{B190DB0A-59CD-47BB-BD28-50A62EE58570}"/>
          </ac:picMkLst>
        </pc:picChg>
      </pc:sldChg>
      <pc:sldChg chg="addSp delSp modSp new mod setBg addCm delCm">
        <pc:chgData name="Laurence Henry" userId="4e1039ebe8b24029" providerId="LiveId" clId="{5ED37887-F8D6-443E-B7A6-3F992B42CB43}" dt="2020-10-02T13:51:27.006" v="25102" actId="20577"/>
        <pc:sldMkLst>
          <pc:docMk/>
          <pc:sldMk cId="4119666739" sldId="472"/>
        </pc:sldMkLst>
        <pc:spChg chg="mod">
          <ac:chgData name="Laurence Henry" userId="4e1039ebe8b24029" providerId="LiveId" clId="{5ED37887-F8D6-443E-B7A6-3F992B42CB43}" dt="2020-09-25T07:13:53.280" v="9757" actId="20577"/>
          <ac:spMkLst>
            <pc:docMk/>
            <pc:sldMk cId="4119666739" sldId="472"/>
            <ac:spMk id="2" creationId="{8C617941-CB9E-463E-9D32-85754F456020}"/>
          </ac:spMkLst>
        </pc:spChg>
        <pc:spChg chg="mod">
          <ac:chgData name="Laurence Henry" userId="4e1039ebe8b24029" providerId="LiveId" clId="{5ED37887-F8D6-443E-B7A6-3F992B42CB43}" dt="2020-09-25T07:08:18.195" v="9710" actId="26606"/>
          <ac:spMkLst>
            <pc:docMk/>
            <pc:sldMk cId="4119666739" sldId="472"/>
            <ac:spMk id="3" creationId="{1EFC9208-C6B2-4C9C-B5E9-C8E15D3C3CAC}"/>
          </ac:spMkLst>
        </pc:spChg>
        <pc:spChg chg="add mod">
          <ac:chgData name="Laurence Henry" userId="4e1039ebe8b24029" providerId="LiveId" clId="{5ED37887-F8D6-443E-B7A6-3F992B42CB43}" dt="2020-09-25T07:10:16.187" v="9726" actId="20577"/>
          <ac:spMkLst>
            <pc:docMk/>
            <pc:sldMk cId="4119666739" sldId="472"/>
            <ac:spMk id="11" creationId="{C7B22E4F-6E03-4E23-865D-FE030A4A9EB5}"/>
          </ac:spMkLst>
        </pc:spChg>
        <pc:spChg chg="add del">
          <ac:chgData name="Laurence Henry" userId="4e1039ebe8b24029" providerId="LiveId" clId="{5ED37887-F8D6-443E-B7A6-3F992B42CB43}" dt="2020-09-28T07:45:20.450" v="14732" actId="22"/>
          <ac:spMkLst>
            <pc:docMk/>
            <pc:sldMk cId="4119666739" sldId="472"/>
            <ac:spMk id="13" creationId="{F0CEE48A-7327-43F5-A062-9F47D867A821}"/>
          </ac:spMkLst>
        </pc:spChg>
        <pc:spChg chg="add mod">
          <ac:chgData name="Laurence Henry" userId="4e1039ebe8b24029" providerId="LiveId" clId="{5ED37887-F8D6-443E-B7A6-3F992B42CB43}" dt="2020-10-02T13:51:27.006" v="25102" actId="20577"/>
          <ac:spMkLst>
            <pc:docMk/>
            <pc:sldMk cId="4119666739" sldId="472"/>
            <ac:spMk id="14" creationId="{5AB0EC52-EA20-4261-94F1-2D13573918C6}"/>
          </ac:spMkLst>
        </pc:spChg>
        <pc:picChg chg="add mod ord">
          <ac:chgData name="Laurence Henry" userId="4e1039ebe8b24029" providerId="LiveId" clId="{5ED37887-F8D6-443E-B7A6-3F992B42CB43}" dt="2020-09-25T07:08:59.663" v="9712" actId="27614"/>
          <ac:picMkLst>
            <pc:docMk/>
            <pc:sldMk cId="4119666739" sldId="472"/>
            <ac:picMk id="5" creationId="{8C56E260-5140-4F6A-B2F1-F3E239C51D00}"/>
          </ac:picMkLst>
        </pc:picChg>
        <pc:picChg chg="add mod">
          <ac:chgData name="Laurence Henry" userId="4e1039ebe8b24029" providerId="LiveId" clId="{5ED37887-F8D6-443E-B7A6-3F992B42CB43}" dt="2020-09-25T07:08:59.671" v="9714" actId="27614"/>
          <ac:picMkLst>
            <pc:docMk/>
            <pc:sldMk cId="4119666739" sldId="472"/>
            <ac:picMk id="7" creationId="{2CDD5CA9-73D8-4FB2-AE70-2705ACE39A45}"/>
          </ac:picMkLst>
        </pc:picChg>
        <pc:picChg chg="add mod">
          <ac:chgData name="Laurence Henry" userId="4e1039ebe8b24029" providerId="LiveId" clId="{5ED37887-F8D6-443E-B7A6-3F992B42CB43}" dt="2020-09-25T07:08:59.679" v="9716" actId="27614"/>
          <ac:picMkLst>
            <pc:docMk/>
            <pc:sldMk cId="4119666739" sldId="472"/>
            <ac:picMk id="9" creationId="{67AEA25A-5DEC-4F20-9088-D17EE49E2B1F}"/>
          </ac:picMkLst>
        </pc:picChg>
      </pc:sldChg>
      <pc:sldChg chg="modSp new mod">
        <pc:chgData name="Laurence Henry" userId="4e1039ebe8b24029" providerId="LiveId" clId="{5ED37887-F8D6-443E-B7A6-3F992B42CB43}" dt="2020-10-02T13:54:36.984" v="25185" actId="20577"/>
        <pc:sldMkLst>
          <pc:docMk/>
          <pc:sldMk cId="720815562" sldId="473"/>
        </pc:sldMkLst>
        <pc:spChg chg="mod">
          <ac:chgData name="Laurence Henry" userId="4e1039ebe8b24029" providerId="LiveId" clId="{5ED37887-F8D6-443E-B7A6-3F992B42CB43}" dt="2020-09-25T07:14:21.417" v="9759"/>
          <ac:spMkLst>
            <pc:docMk/>
            <pc:sldMk cId="720815562" sldId="473"/>
            <ac:spMk id="2" creationId="{E9D38751-6526-47D1-9288-F5C3B2A229B1}"/>
          </ac:spMkLst>
        </pc:spChg>
        <pc:spChg chg="mod">
          <ac:chgData name="Laurence Henry" userId="4e1039ebe8b24029" providerId="LiveId" clId="{5ED37887-F8D6-443E-B7A6-3F992B42CB43}" dt="2020-10-02T13:54:36.984" v="25185" actId="20577"/>
          <ac:spMkLst>
            <pc:docMk/>
            <pc:sldMk cId="720815562" sldId="473"/>
            <ac:spMk id="3" creationId="{8EE7B4E5-A097-4DDC-A039-747A8EC458AA}"/>
          </ac:spMkLst>
        </pc:spChg>
      </pc:sldChg>
      <pc:sldChg chg="addSp delSp modSp new mod modClrScheme chgLayout">
        <pc:chgData name="Laurence Henry" userId="4e1039ebe8b24029" providerId="LiveId" clId="{5ED37887-F8D6-443E-B7A6-3F992B42CB43}" dt="2020-09-25T09:10:16.447" v="10457" actId="20577"/>
        <pc:sldMkLst>
          <pc:docMk/>
          <pc:sldMk cId="4267026513" sldId="474"/>
        </pc:sldMkLst>
        <pc:spChg chg="del mod ord">
          <ac:chgData name="Laurence Henry" userId="4e1039ebe8b24029" providerId="LiveId" clId="{5ED37887-F8D6-443E-B7A6-3F992B42CB43}" dt="2020-09-25T07:23:37.315" v="10019" actId="700"/>
          <ac:spMkLst>
            <pc:docMk/>
            <pc:sldMk cId="4267026513" sldId="474"/>
            <ac:spMk id="2" creationId="{8038087F-A8E4-4586-B3E9-99DE4EEDBF88}"/>
          </ac:spMkLst>
        </pc:spChg>
        <pc:spChg chg="del">
          <ac:chgData name="Laurence Henry" userId="4e1039ebe8b24029" providerId="LiveId" clId="{5ED37887-F8D6-443E-B7A6-3F992B42CB43}" dt="2020-09-25T07:23:37.315" v="10019" actId="700"/>
          <ac:spMkLst>
            <pc:docMk/>
            <pc:sldMk cId="4267026513" sldId="474"/>
            <ac:spMk id="3" creationId="{BBD3EBD1-8F66-4438-AE9F-EF968EC9F620}"/>
          </ac:spMkLst>
        </pc:spChg>
        <pc:spChg chg="del mod ord">
          <ac:chgData name="Laurence Henry" userId="4e1039ebe8b24029" providerId="LiveId" clId="{5ED37887-F8D6-443E-B7A6-3F992B42CB43}" dt="2020-09-25T07:23:37.315" v="10019" actId="700"/>
          <ac:spMkLst>
            <pc:docMk/>
            <pc:sldMk cId="4267026513" sldId="474"/>
            <ac:spMk id="4" creationId="{AC13A12B-4EF1-4C85-97AC-10E844CC5E43}"/>
          </ac:spMkLst>
        </pc:spChg>
        <pc:spChg chg="del">
          <ac:chgData name="Laurence Henry" userId="4e1039ebe8b24029" providerId="LiveId" clId="{5ED37887-F8D6-443E-B7A6-3F992B42CB43}" dt="2020-09-25T07:23:37.315" v="10019" actId="700"/>
          <ac:spMkLst>
            <pc:docMk/>
            <pc:sldMk cId="4267026513" sldId="474"/>
            <ac:spMk id="5" creationId="{8E1C55E6-2E95-4FD5-9169-F1E2ACDF3815}"/>
          </ac:spMkLst>
        </pc:spChg>
        <pc:spChg chg="del">
          <ac:chgData name="Laurence Henry" userId="4e1039ebe8b24029" providerId="LiveId" clId="{5ED37887-F8D6-443E-B7A6-3F992B42CB43}" dt="2020-09-25T07:23:37.315" v="10019" actId="700"/>
          <ac:spMkLst>
            <pc:docMk/>
            <pc:sldMk cId="4267026513" sldId="474"/>
            <ac:spMk id="6" creationId="{E3A4EBB6-0803-420A-9C96-19300355D2CB}"/>
          </ac:spMkLst>
        </pc:spChg>
        <pc:spChg chg="add mod ord">
          <ac:chgData name="Laurence Henry" userId="4e1039ebe8b24029" providerId="LiveId" clId="{5ED37887-F8D6-443E-B7A6-3F992B42CB43}" dt="2020-09-25T09:10:16.447" v="10457" actId="20577"/>
          <ac:spMkLst>
            <pc:docMk/>
            <pc:sldMk cId="4267026513" sldId="474"/>
            <ac:spMk id="7" creationId="{AF5E8E2F-73FB-4EC0-8703-AE142F0B0BEC}"/>
          </ac:spMkLst>
        </pc:spChg>
        <pc:spChg chg="add del mod ord">
          <ac:chgData name="Laurence Henry" userId="4e1039ebe8b24029" providerId="LiveId" clId="{5ED37887-F8D6-443E-B7A6-3F992B42CB43}" dt="2020-09-25T07:23:52.547" v="10022" actId="22"/>
          <ac:spMkLst>
            <pc:docMk/>
            <pc:sldMk cId="4267026513" sldId="474"/>
            <ac:spMk id="8" creationId="{9BCEDECB-0E27-4DB4-83A2-E5702177C214}"/>
          </ac:spMkLst>
        </pc:spChg>
        <pc:spChg chg="add mod">
          <ac:chgData name="Laurence Henry" userId="4e1039ebe8b24029" providerId="LiveId" clId="{5ED37887-F8D6-443E-B7A6-3F992B42CB43}" dt="2020-09-25T07:24:45.297" v="10038" actId="1076"/>
          <ac:spMkLst>
            <pc:docMk/>
            <pc:sldMk cId="4267026513" sldId="474"/>
            <ac:spMk id="12" creationId="{EBE124A6-4468-4487-9A69-DEDFD8C822B4}"/>
          </ac:spMkLst>
        </pc:spChg>
        <pc:graphicFrameChg chg="add del mod">
          <ac:chgData name="Laurence Henry" userId="4e1039ebe8b24029" providerId="LiveId" clId="{5ED37887-F8D6-443E-B7A6-3F992B42CB43}" dt="2020-09-25T07:23:49.537" v="10021"/>
          <ac:graphicFrameMkLst>
            <pc:docMk/>
            <pc:sldMk cId="4267026513" sldId="474"/>
            <ac:graphicFrameMk id="9" creationId="{059500EE-8D6C-4E23-A497-75933D0F786D}"/>
          </ac:graphicFrameMkLst>
        </pc:graphicFrameChg>
        <pc:picChg chg="add mod ord">
          <ac:chgData name="Laurence Henry" userId="4e1039ebe8b24029" providerId="LiveId" clId="{5ED37887-F8D6-443E-B7A6-3F992B42CB43}" dt="2020-09-25T07:24:04.061" v="10024" actId="14100"/>
          <ac:picMkLst>
            <pc:docMk/>
            <pc:sldMk cId="4267026513" sldId="474"/>
            <ac:picMk id="11" creationId="{DC7476C4-30F9-4A3A-827A-C765BF76469A}"/>
          </ac:picMkLst>
        </pc:picChg>
      </pc:sldChg>
      <pc:sldChg chg="addSp modSp new mod setBg">
        <pc:chgData name="Laurence Henry" userId="4e1039ebe8b24029" providerId="LiveId" clId="{5ED37887-F8D6-443E-B7A6-3F992B42CB43}" dt="2020-09-25T07:38:44.614" v="10149" actId="20577"/>
        <pc:sldMkLst>
          <pc:docMk/>
          <pc:sldMk cId="1063026943" sldId="475"/>
        </pc:sldMkLst>
        <pc:spChg chg="mod">
          <ac:chgData name="Laurence Henry" userId="4e1039ebe8b24029" providerId="LiveId" clId="{5ED37887-F8D6-443E-B7A6-3F992B42CB43}" dt="2020-09-25T07:38:44.614" v="10149" actId="20577"/>
          <ac:spMkLst>
            <pc:docMk/>
            <pc:sldMk cId="1063026943" sldId="475"/>
            <ac:spMk id="2" creationId="{B25ED8A3-CD7D-4A55-8752-89CC4B828602}"/>
          </ac:spMkLst>
        </pc:spChg>
        <pc:spChg chg="mod ord">
          <ac:chgData name="Laurence Henry" userId="4e1039ebe8b24029" providerId="LiveId" clId="{5ED37887-F8D6-443E-B7A6-3F992B42CB43}" dt="2020-09-25T07:38:33.325" v="10148" actId="20577"/>
          <ac:spMkLst>
            <pc:docMk/>
            <pc:sldMk cId="1063026943" sldId="475"/>
            <ac:spMk id="3" creationId="{E8FADB0A-327F-41E1-87FD-DCE78EE712DD}"/>
          </ac:spMkLst>
        </pc:spChg>
        <pc:grpChg chg="add">
          <ac:chgData name="Laurence Henry" userId="4e1039ebe8b24029" providerId="LiveId" clId="{5ED37887-F8D6-443E-B7A6-3F992B42CB43}" dt="2020-09-25T07:38:20.175" v="10142" actId="26606"/>
          <ac:grpSpMkLst>
            <pc:docMk/>
            <pc:sldMk cId="1063026943" sldId="475"/>
            <ac:grpSpMk id="9" creationId="{74872A0B-8668-4500-9509-EAA581B26C24}"/>
          </ac:grpSpMkLst>
        </pc:grpChg>
        <pc:grpChg chg="add">
          <ac:chgData name="Laurence Henry" userId="4e1039ebe8b24029" providerId="LiveId" clId="{5ED37887-F8D6-443E-B7A6-3F992B42CB43}" dt="2020-09-25T07:38:20.175" v="10142" actId="26606"/>
          <ac:grpSpMkLst>
            <pc:docMk/>
            <pc:sldMk cId="1063026943" sldId="475"/>
            <ac:grpSpMk id="13" creationId="{240590EE-5428-41AA-95B2-96FCC1CE67A7}"/>
          </ac:grpSpMkLst>
        </pc:grpChg>
        <pc:picChg chg="add mod">
          <ac:chgData name="Laurence Henry" userId="4e1039ebe8b24029" providerId="LiveId" clId="{5ED37887-F8D6-443E-B7A6-3F992B42CB43}" dt="2020-09-25T07:38:28.062" v="10144" actId="1076"/>
          <ac:picMkLst>
            <pc:docMk/>
            <pc:sldMk cId="1063026943" sldId="475"/>
            <ac:picMk id="4" creationId="{9DB7F6EA-7B76-41D3-A7E5-DC6FF66500FE}"/>
          </ac:picMkLst>
        </pc:picChg>
      </pc:sldChg>
      <pc:sldChg chg="addSp modSp new mod">
        <pc:chgData name="Laurence Henry" userId="4e1039ebe8b24029" providerId="LiveId" clId="{5ED37887-F8D6-443E-B7A6-3F992B42CB43}" dt="2020-09-25T07:53:11.478" v="10231" actId="1076"/>
        <pc:sldMkLst>
          <pc:docMk/>
          <pc:sldMk cId="3347211673" sldId="476"/>
        </pc:sldMkLst>
        <pc:spChg chg="mod">
          <ac:chgData name="Laurence Henry" userId="4e1039ebe8b24029" providerId="LiveId" clId="{5ED37887-F8D6-443E-B7A6-3F992B42CB43}" dt="2020-09-25T07:38:51.859" v="10161" actId="20577"/>
          <ac:spMkLst>
            <pc:docMk/>
            <pc:sldMk cId="3347211673" sldId="476"/>
            <ac:spMk id="2" creationId="{A906643D-115A-4E2C-B5C3-6D301E63004C}"/>
          </ac:spMkLst>
        </pc:spChg>
        <pc:spChg chg="mod">
          <ac:chgData name="Laurence Henry" userId="4e1039ebe8b24029" providerId="LiveId" clId="{5ED37887-F8D6-443E-B7A6-3F992B42CB43}" dt="2020-09-25T07:50:37.766" v="10218" actId="21"/>
          <ac:spMkLst>
            <pc:docMk/>
            <pc:sldMk cId="3347211673" sldId="476"/>
            <ac:spMk id="3" creationId="{27436209-4FFD-49DF-BAB1-20354401EDDA}"/>
          </ac:spMkLst>
        </pc:spChg>
        <pc:spChg chg="add mod">
          <ac:chgData name="Laurence Henry" userId="4e1039ebe8b24029" providerId="LiveId" clId="{5ED37887-F8D6-443E-B7A6-3F992B42CB43}" dt="2020-09-25T07:52:59.695" v="10228" actId="1076"/>
          <ac:spMkLst>
            <pc:docMk/>
            <pc:sldMk cId="3347211673" sldId="476"/>
            <ac:spMk id="4" creationId="{8ABA68F6-D179-443F-8F58-F2C5DB4C8AEE}"/>
          </ac:spMkLst>
        </pc:spChg>
        <pc:spChg chg="add mod">
          <ac:chgData name="Laurence Henry" userId="4e1039ebe8b24029" providerId="LiveId" clId="{5ED37887-F8D6-443E-B7A6-3F992B42CB43}" dt="2020-09-25T07:52:56.274" v="10227" actId="1076"/>
          <ac:spMkLst>
            <pc:docMk/>
            <pc:sldMk cId="3347211673" sldId="476"/>
            <ac:spMk id="5" creationId="{519A577F-9B76-482C-ACEB-2396596F0513}"/>
          </ac:spMkLst>
        </pc:spChg>
        <pc:picChg chg="add mod">
          <ac:chgData name="Laurence Henry" userId="4e1039ebe8b24029" providerId="LiveId" clId="{5ED37887-F8D6-443E-B7A6-3F992B42CB43}" dt="2020-09-25T07:53:11.478" v="10231" actId="1076"/>
          <ac:picMkLst>
            <pc:docMk/>
            <pc:sldMk cId="3347211673" sldId="476"/>
            <ac:picMk id="6" creationId="{5972D9AB-0961-493A-87E9-64BD04276AB8}"/>
          </ac:picMkLst>
        </pc:picChg>
      </pc:sldChg>
      <pc:sldChg chg="new del">
        <pc:chgData name="Laurence Henry" userId="4e1039ebe8b24029" providerId="LiveId" clId="{5ED37887-F8D6-443E-B7A6-3F992B42CB43}" dt="2020-09-25T07:53:50.493" v="10234" actId="2696"/>
        <pc:sldMkLst>
          <pc:docMk/>
          <pc:sldMk cId="2211546886" sldId="477"/>
        </pc:sldMkLst>
      </pc:sldChg>
      <pc:sldChg chg="add">
        <pc:chgData name="Laurence Henry" userId="4e1039ebe8b24029" providerId="LiveId" clId="{5ED37887-F8D6-443E-B7A6-3F992B42CB43}" dt="2020-09-25T07:53:43.811" v="10233"/>
        <pc:sldMkLst>
          <pc:docMk/>
          <pc:sldMk cId="1044171129" sldId="478"/>
        </pc:sldMkLst>
      </pc:sldChg>
      <pc:sldChg chg="addSp delSp modSp add mod">
        <pc:chgData name="Laurence Henry" userId="4e1039ebe8b24029" providerId="LiveId" clId="{5ED37887-F8D6-443E-B7A6-3F992B42CB43}" dt="2020-10-02T23:26:04.264" v="34091" actId="26606"/>
        <pc:sldMkLst>
          <pc:docMk/>
          <pc:sldMk cId="2081675497" sldId="479"/>
        </pc:sldMkLst>
        <pc:spChg chg="add del mod">
          <ac:chgData name="Laurence Henry" userId="4e1039ebe8b24029" providerId="LiveId" clId="{5ED37887-F8D6-443E-B7A6-3F992B42CB43}" dt="2020-10-02T23:26:04.264" v="34091" actId="26606"/>
          <ac:spMkLst>
            <pc:docMk/>
            <pc:sldMk cId="2081675497" sldId="479"/>
            <ac:spMk id="3" creationId="{00000000-0000-0000-0000-000000000000}"/>
          </ac:spMkLst>
        </pc:spChg>
        <pc:graphicFrameChg chg="add del">
          <ac:chgData name="Laurence Henry" userId="4e1039ebe8b24029" providerId="LiveId" clId="{5ED37887-F8D6-443E-B7A6-3F992B42CB43}" dt="2020-10-02T23:25:55.936" v="34089" actId="26606"/>
          <ac:graphicFrameMkLst>
            <pc:docMk/>
            <pc:sldMk cId="2081675497" sldId="479"/>
            <ac:graphicFrameMk id="1028" creationId="{1082E257-6665-4D82-9BD4-3B5BEAA08365}"/>
          </ac:graphicFrameMkLst>
        </pc:graphicFrameChg>
        <pc:graphicFrameChg chg="add del">
          <ac:chgData name="Laurence Henry" userId="4e1039ebe8b24029" providerId="LiveId" clId="{5ED37887-F8D6-443E-B7A6-3F992B42CB43}" dt="2020-10-02T23:26:04.264" v="34091" actId="26606"/>
          <ac:graphicFrameMkLst>
            <pc:docMk/>
            <pc:sldMk cId="2081675497" sldId="479"/>
            <ac:graphicFrameMk id="1030" creationId="{B3A850EA-17C1-473A-BF01-4AEED3169010}"/>
          </ac:graphicFrameMkLst>
        </pc:graphicFrameChg>
        <pc:picChg chg="mod">
          <ac:chgData name="Laurence Henry" userId="4e1039ebe8b24029" providerId="LiveId" clId="{5ED37887-F8D6-443E-B7A6-3F992B42CB43}" dt="2020-10-02T23:25:42.648" v="34087" actId="14100"/>
          <ac:picMkLst>
            <pc:docMk/>
            <pc:sldMk cId="2081675497" sldId="479"/>
            <ac:picMk id="1026" creationId="{00000000-0000-0000-0000-000000000000}"/>
          </ac:picMkLst>
        </pc:picChg>
      </pc:sldChg>
      <pc:sldChg chg="addSp delSp modSp new mod modClrScheme chgLayout">
        <pc:chgData name="Laurence Henry" userId="4e1039ebe8b24029" providerId="LiveId" clId="{5ED37887-F8D6-443E-B7A6-3F992B42CB43}" dt="2020-09-28T07:41:18.842" v="14360" actId="27636"/>
        <pc:sldMkLst>
          <pc:docMk/>
          <pc:sldMk cId="1417697582" sldId="480"/>
        </pc:sldMkLst>
        <pc:spChg chg="del">
          <ac:chgData name="Laurence Henry" userId="4e1039ebe8b24029" providerId="LiveId" clId="{5ED37887-F8D6-443E-B7A6-3F992B42CB43}" dt="2020-09-25T08:03:56.392" v="10404" actId="700"/>
          <ac:spMkLst>
            <pc:docMk/>
            <pc:sldMk cId="1417697582" sldId="480"/>
            <ac:spMk id="2" creationId="{DCD69FF8-6788-4C09-975F-8D52F8FCEE95}"/>
          </ac:spMkLst>
        </pc:spChg>
        <pc:spChg chg="del">
          <ac:chgData name="Laurence Henry" userId="4e1039ebe8b24029" providerId="LiveId" clId="{5ED37887-F8D6-443E-B7A6-3F992B42CB43}" dt="2020-09-25T08:03:56.392" v="10404" actId="700"/>
          <ac:spMkLst>
            <pc:docMk/>
            <pc:sldMk cId="1417697582" sldId="480"/>
            <ac:spMk id="3" creationId="{FBA573F9-A67D-4E61-892F-A513D99F5168}"/>
          </ac:spMkLst>
        </pc:spChg>
        <pc:spChg chg="add mod">
          <ac:chgData name="Laurence Henry" userId="4e1039ebe8b24029" providerId="LiveId" clId="{5ED37887-F8D6-443E-B7A6-3F992B42CB43}" dt="2020-09-27T09:53:00.886" v="12169" actId="114"/>
          <ac:spMkLst>
            <pc:docMk/>
            <pc:sldMk cId="1417697582" sldId="480"/>
            <ac:spMk id="6" creationId="{DEC66E0A-F54A-4751-8C80-A6DD83F677A7}"/>
          </ac:spMkLst>
        </pc:spChg>
        <pc:spChg chg="add mod">
          <ac:chgData name="Laurence Henry" userId="4e1039ebe8b24029" providerId="LiveId" clId="{5ED37887-F8D6-443E-B7A6-3F992B42CB43}" dt="2020-09-28T07:41:18.842" v="14360" actId="27636"/>
          <ac:spMkLst>
            <pc:docMk/>
            <pc:sldMk cId="1417697582" sldId="480"/>
            <ac:spMk id="7" creationId="{D9A4BE60-97CC-4E6D-8377-9C82ECF1197C}"/>
          </ac:spMkLst>
        </pc:spChg>
        <pc:picChg chg="add del mod">
          <ac:chgData name="Laurence Henry" userId="4e1039ebe8b24029" providerId="LiveId" clId="{5ED37887-F8D6-443E-B7A6-3F992B42CB43}" dt="2020-09-25T08:07:07.787" v="10409" actId="478"/>
          <ac:picMkLst>
            <pc:docMk/>
            <pc:sldMk cId="1417697582" sldId="480"/>
            <ac:picMk id="5" creationId="{3D6D1F39-C175-4175-B03F-24650A651242}"/>
          </ac:picMkLst>
        </pc:picChg>
      </pc:sldChg>
      <pc:sldChg chg="addSp delSp modSp new mod ord modAnim">
        <pc:chgData name="Laurence Henry" userId="4e1039ebe8b24029" providerId="LiveId" clId="{5ED37887-F8D6-443E-B7A6-3F992B42CB43}" dt="2020-10-04T15:58:19.949" v="34948"/>
        <pc:sldMkLst>
          <pc:docMk/>
          <pc:sldMk cId="4097907224" sldId="481"/>
        </pc:sldMkLst>
        <pc:spChg chg="mod">
          <ac:chgData name="Laurence Henry" userId="4e1039ebe8b24029" providerId="LiveId" clId="{5ED37887-F8D6-443E-B7A6-3F992B42CB43}" dt="2020-09-25T09:01:51.303" v="10433" actId="20577"/>
          <ac:spMkLst>
            <pc:docMk/>
            <pc:sldMk cId="4097907224" sldId="481"/>
            <ac:spMk id="2" creationId="{41F797C6-5A4C-4567-BADB-B8F41997F21B}"/>
          </ac:spMkLst>
        </pc:spChg>
        <pc:spChg chg="del">
          <ac:chgData name="Laurence Henry" userId="4e1039ebe8b24029" providerId="LiveId" clId="{5ED37887-F8D6-443E-B7A6-3F992B42CB43}" dt="2020-09-25T09:03:06.859" v="10434"/>
          <ac:spMkLst>
            <pc:docMk/>
            <pc:sldMk cId="4097907224" sldId="481"/>
            <ac:spMk id="3" creationId="{14B6FF54-731A-4A37-944A-8178DB760662}"/>
          </ac:spMkLst>
        </pc:spChg>
        <pc:picChg chg="add mod">
          <ac:chgData name="Laurence Henry" userId="4e1039ebe8b24029" providerId="LiveId" clId="{5ED37887-F8D6-443E-B7A6-3F992B42CB43}" dt="2020-09-25T09:05:22.595" v="10437" actId="1076"/>
          <ac:picMkLst>
            <pc:docMk/>
            <pc:sldMk cId="4097907224" sldId="481"/>
            <ac:picMk id="4" creationId="{8411C1A6-1095-42B1-B35B-61B7F4F8AC82}"/>
          </ac:picMkLst>
        </pc:picChg>
        <pc:picChg chg="add mod">
          <ac:chgData name="Laurence Henry" userId="4e1039ebe8b24029" providerId="LiveId" clId="{5ED37887-F8D6-443E-B7A6-3F992B42CB43}" dt="2020-09-25T09:05:32.905" v="10440" actId="1076"/>
          <ac:picMkLst>
            <pc:docMk/>
            <pc:sldMk cId="4097907224" sldId="481"/>
            <ac:picMk id="5" creationId="{70C3B39D-7BCE-4FE3-AF1E-3C7B7B714742}"/>
          </ac:picMkLst>
        </pc:picChg>
        <pc:picChg chg="add mod">
          <ac:chgData name="Laurence Henry" userId="4e1039ebe8b24029" providerId="LiveId" clId="{5ED37887-F8D6-443E-B7A6-3F992B42CB43}" dt="2020-09-25T09:06:54.215" v="10443" actId="1076"/>
          <ac:picMkLst>
            <pc:docMk/>
            <pc:sldMk cId="4097907224" sldId="481"/>
            <ac:picMk id="6" creationId="{66C24443-3A98-4A5C-9EC9-3BBA54474A99}"/>
          </ac:picMkLst>
        </pc:picChg>
        <pc:picChg chg="add mod">
          <ac:chgData name="Laurence Henry" userId="4e1039ebe8b24029" providerId="LiveId" clId="{5ED37887-F8D6-443E-B7A6-3F992B42CB43}" dt="2020-09-25T09:07:30.627" v="10446" actId="1076"/>
          <ac:picMkLst>
            <pc:docMk/>
            <pc:sldMk cId="4097907224" sldId="481"/>
            <ac:picMk id="7" creationId="{9DCF2018-CF27-44D5-ACEA-0478E34058A1}"/>
          </ac:picMkLst>
        </pc:picChg>
        <pc:picChg chg="add mod">
          <ac:chgData name="Laurence Henry" userId="4e1039ebe8b24029" providerId="LiveId" clId="{5ED37887-F8D6-443E-B7A6-3F992B42CB43}" dt="2020-09-25T09:08:50.267" v="10449" actId="1076"/>
          <ac:picMkLst>
            <pc:docMk/>
            <pc:sldMk cId="4097907224" sldId="481"/>
            <ac:picMk id="8" creationId="{9A3400EC-4727-444F-A60C-7ED5FCEA2F57}"/>
          </ac:picMkLst>
        </pc:picChg>
        <pc:picChg chg="add mod">
          <ac:chgData name="Laurence Henry" userId="4e1039ebe8b24029" providerId="LiveId" clId="{5ED37887-F8D6-443E-B7A6-3F992B42CB43}" dt="2020-09-25T09:09:30.523" v="10453" actId="1076"/>
          <ac:picMkLst>
            <pc:docMk/>
            <pc:sldMk cId="4097907224" sldId="481"/>
            <ac:picMk id="9" creationId="{8A22A03B-C04D-4576-9046-1064A4A81DED}"/>
          </ac:picMkLst>
        </pc:picChg>
      </pc:sldChg>
      <pc:sldChg chg="modSp new mod">
        <pc:chgData name="Laurence Henry" userId="4e1039ebe8b24029" providerId="LiveId" clId="{5ED37887-F8D6-443E-B7A6-3F992B42CB43}" dt="2020-10-01T13:50:14.408" v="23250" actId="20577"/>
        <pc:sldMkLst>
          <pc:docMk/>
          <pc:sldMk cId="4226445576" sldId="482"/>
        </pc:sldMkLst>
        <pc:spChg chg="mod">
          <ac:chgData name="Laurence Henry" userId="4e1039ebe8b24029" providerId="LiveId" clId="{5ED37887-F8D6-443E-B7A6-3F992B42CB43}" dt="2020-10-01T06:44:23.935" v="20640" actId="20577"/>
          <ac:spMkLst>
            <pc:docMk/>
            <pc:sldMk cId="4226445576" sldId="482"/>
            <ac:spMk id="2" creationId="{B207FF13-0352-4D86-ACBD-41CA0B4D910A}"/>
          </ac:spMkLst>
        </pc:spChg>
        <pc:spChg chg="mod">
          <ac:chgData name="Laurence Henry" userId="4e1039ebe8b24029" providerId="LiveId" clId="{5ED37887-F8D6-443E-B7A6-3F992B42CB43}" dt="2020-10-01T13:50:14.408" v="23250" actId="20577"/>
          <ac:spMkLst>
            <pc:docMk/>
            <pc:sldMk cId="4226445576" sldId="482"/>
            <ac:spMk id="3" creationId="{ED2589DE-3191-438D-82B3-F6DCF6762783}"/>
          </ac:spMkLst>
        </pc:spChg>
      </pc:sldChg>
      <pc:sldChg chg="addSp modSp new mod">
        <pc:chgData name="Laurence Henry" userId="4e1039ebe8b24029" providerId="LiveId" clId="{5ED37887-F8D6-443E-B7A6-3F992B42CB43}" dt="2020-10-04T20:46:23.467" v="37454" actId="1076"/>
        <pc:sldMkLst>
          <pc:docMk/>
          <pc:sldMk cId="2009023016" sldId="483"/>
        </pc:sldMkLst>
        <pc:spChg chg="mod">
          <ac:chgData name="Laurence Henry" userId="4e1039ebe8b24029" providerId="LiveId" clId="{5ED37887-F8D6-443E-B7A6-3F992B42CB43}" dt="2020-09-25T09:24:41.084" v="11092" actId="20577"/>
          <ac:spMkLst>
            <pc:docMk/>
            <pc:sldMk cId="2009023016" sldId="483"/>
            <ac:spMk id="2" creationId="{871A9D13-FC30-40A1-A7DF-F1915AC96FCC}"/>
          </ac:spMkLst>
        </pc:spChg>
        <pc:spChg chg="mod">
          <ac:chgData name="Laurence Henry" userId="4e1039ebe8b24029" providerId="LiveId" clId="{5ED37887-F8D6-443E-B7A6-3F992B42CB43}" dt="2020-10-04T20:46:13.675" v="37453" actId="20577"/>
          <ac:spMkLst>
            <pc:docMk/>
            <pc:sldMk cId="2009023016" sldId="483"/>
            <ac:spMk id="3" creationId="{95530AAF-1E99-4FA6-BB1A-F947EE9D2AF2}"/>
          </ac:spMkLst>
        </pc:spChg>
        <pc:picChg chg="add mod">
          <ac:chgData name="Laurence Henry" userId="4e1039ebe8b24029" providerId="LiveId" clId="{5ED37887-F8D6-443E-B7A6-3F992B42CB43}" dt="2020-10-04T20:46:23.467" v="37454" actId="1076"/>
          <ac:picMkLst>
            <pc:docMk/>
            <pc:sldMk cId="2009023016" sldId="483"/>
            <ac:picMk id="4" creationId="{9CC1208A-9B1A-4B85-B3C3-DA12E71C54ED}"/>
          </ac:picMkLst>
        </pc:picChg>
      </pc:sldChg>
      <pc:sldChg chg="add del">
        <pc:chgData name="Laurence Henry" userId="4e1039ebe8b24029" providerId="LiveId" clId="{5ED37887-F8D6-443E-B7A6-3F992B42CB43}" dt="2020-09-25T09:26:03.902" v="11237" actId="2890"/>
        <pc:sldMkLst>
          <pc:docMk/>
          <pc:sldMk cId="1020533302" sldId="484"/>
        </pc:sldMkLst>
      </pc:sldChg>
      <pc:sldChg chg="addSp delSp modSp new mod modClrScheme chgLayout">
        <pc:chgData name="Laurence Henry" userId="4e1039ebe8b24029" providerId="LiveId" clId="{5ED37887-F8D6-443E-B7A6-3F992B42CB43}" dt="2020-09-25T10:07:09.035" v="11716" actId="1076"/>
        <pc:sldMkLst>
          <pc:docMk/>
          <pc:sldMk cId="4236155233" sldId="484"/>
        </pc:sldMkLst>
        <pc:spChg chg="mod ord">
          <ac:chgData name="Laurence Henry" userId="4e1039ebe8b24029" providerId="LiveId" clId="{5ED37887-F8D6-443E-B7A6-3F992B42CB43}" dt="2020-09-25T09:29:05.383" v="11254" actId="700"/>
          <ac:spMkLst>
            <pc:docMk/>
            <pc:sldMk cId="4236155233" sldId="484"/>
            <ac:spMk id="2" creationId="{4E52FFC1-7C7C-4526-A55F-52AE1664DE01}"/>
          </ac:spMkLst>
        </pc:spChg>
        <pc:spChg chg="del mod ord">
          <ac:chgData name="Laurence Henry" userId="4e1039ebe8b24029" providerId="LiveId" clId="{5ED37887-F8D6-443E-B7A6-3F992B42CB43}" dt="2020-09-25T09:29:05.383" v="11254" actId="700"/>
          <ac:spMkLst>
            <pc:docMk/>
            <pc:sldMk cId="4236155233" sldId="484"/>
            <ac:spMk id="3" creationId="{A02FC30C-C3FB-428F-8FC8-6CDA48123BD7}"/>
          </ac:spMkLst>
        </pc:spChg>
        <pc:spChg chg="del">
          <ac:chgData name="Laurence Henry" userId="4e1039ebe8b24029" providerId="LiveId" clId="{5ED37887-F8D6-443E-B7A6-3F992B42CB43}" dt="2020-09-25T09:29:05.383" v="11254" actId="700"/>
          <ac:spMkLst>
            <pc:docMk/>
            <pc:sldMk cId="4236155233" sldId="484"/>
            <ac:spMk id="4" creationId="{803C2EC8-EE36-4966-B06A-A41ABC8948FB}"/>
          </ac:spMkLst>
        </pc:spChg>
        <pc:spChg chg="add del mod ord">
          <ac:chgData name="Laurence Henry" userId="4e1039ebe8b24029" providerId="LiveId" clId="{5ED37887-F8D6-443E-B7A6-3F992B42CB43}" dt="2020-09-25T09:36:37.168" v="11255" actId="22"/>
          <ac:spMkLst>
            <pc:docMk/>
            <pc:sldMk cId="4236155233" sldId="484"/>
            <ac:spMk id="5" creationId="{5CAE5F5A-9676-4104-9791-FA397AD043D5}"/>
          </ac:spMkLst>
        </pc:spChg>
        <pc:picChg chg="add mod ord">
          <ac:chgData name="Laurence Henry" userId="4e1039ebe8b24029" providerId="LiveId" clId="{5ED37887-F8D6-443E-B7A6-3F992B42CB43}" dt="2020-09-25T10:04:57.667" v="11707" actId="1076"/>
          <ac:picMkLst>
            <pc:docMk/>
            <pc:sldMk cId="4236155233" sldId="484"/>
            <ac:picMk id="7" creationId="{0DE6F57C-FA10-40EC-B419-706C355D23E1}"/>
          </ac:picMkLst>
        </pc:picChg>
        <pc:picChg chg="add mod">
          <ac:chgData name="Laurence Henry" userId="4e1039ebe8b24029" providerId="LiveId" clId="{5ED37887-F8D6-443E-B7A6-3F992B42CB43}" dt="2020-09-25T10:06:38.460" v="11714"/>
          <ac:picMkLst>
            <pc:docMk/>
            <pc:sldMk cId="4236155233" sldId="484"/>
            <ac:picMk id="9" creationId="{E38EE8EE-3C10-44B4-9707-0F24609A2101}"/>
          </ac:picMkLst>
        </pc:picChg>
        <pc:picChg chg="add mod">
          <ac:chgData name="Laurence Henry" userId="4e1039ebe8b24029" providerId="LiveId" clId="{5ED37887-F8D6-443E-B7A6-3F992B42CB43}" dt="2020-09-25T10:07:09.035" v="11716" actId="1076"/>
          <ac:picMkLst>
            <pc:docMk/>
            <pc:sldMk cId="4236155233" sldId="484"/>
            <ac:picMk id="11" creationId="{8764F8B9-25FB-4DD1-BF09-C0E86427C752}"/>
          </ac:picMkLst>
        </pc:picChg>
      </pc:sldChg>
      <pc:sldChg chg="addSp delSp modSp new add del mod">
        <pc:chgData name="Laurence Henry" userId="4e1039ebe8b24029" providerId="LiveId" clId="{5ED37887-F8D6-443E-B7A6-3F992B42CB43}" dt="2020-09-29T11:59:39.331" v="17141" actId="2696"/>
        <pc:sldMkLst>
          <pc:docMk/>
          <pc:sldMk cId="3985223412" sldId="485"/>
        </pc:sldMkLst>
        <pc:spChg chg="del">
          <ac:chgData name="Laurence Henry" userId="4e1039ebe8b24029" providerId="LiveId" clId="{5ED37887-F8D6-443E-B7A6-3F992B42CB43}" dt="2020-09-25T09:43:03.760" v="11257" actId="22"/>
          <ac:spMkLst>
            <pc:docMk/>
            <pc:sldMk cId="3985223412" sldId="485"/>
            <ac:spMk id="3" creationId="{B5C5EEFB-7068-4A59-AE5A-FD0D7126C3D0}"/>
          </ac:spMkLst>
        </pc:spChg>
        <pc:spChg chg="add mod">
          <ac:chgData name="Laurence Henry" userId="4e1039ebe8b24029" providerId="LiveId" clId="{5ED37887-F8D6-443E-B7A6-3F992B42CB43}" dt="2020-09-25T10:05:02.789" v="11708" actId="21"/>
          <ac:spMkLst>
            <pc:docMk/>
            <pc:sldMk cId="3985223412" sldId="485"/>
            <ac:spMk id="7" creationId="{009099C2-2BF8-4CE3-8B6A-159AB6087174}"/>
          </ac:spMkLst>
        </pc:spChg>
        <pc:graphicFrameChg chg="add del modGraphic">
          <ac:chgData name="Laurence Henry" userId="4e1039ebe8b24029" providerId="LiveId" clId="{5ED37887-F8D6-443E-B7A6-3F992B42CB43}" dt="2020-09-25T10:05:07.823" v="11710" actId="27309"/>
          <ac:graphicFrameMkLst>
            <pc:docMk/>
            <pc:sldMk cId="3985223412" sldId="485"/>
            <ac:graphicFrameMk id="9" creationId="{58F55DC9-91F5-4982-BAD4-EEAAA90EC100}"/>
          </ac:graphicFrameMkLst>
        </pc:graphicFrameChg>
        <pc:picChg chg="add del mod ord">
          <ac:chgData name="Laurence Henry" userId="4e1039ebe8b24029" providerId="LiveId" clId="{5ED37887-F8D6-443E-B7A6-3F992B42CB43}" dt="2020-09-25T10:05:02.789" v="11708" actId="21"/>
          <ac:picMkLst>
            <pc:docMk/>
            <pc:sldMk cId="3985223412" sldId="485"/>
            <ac:picMk id="5" creationId="{98619DBC-854B-4E26-BD64-4164BA4DC901}"/>
          </ac:picMkLst>
        </pc:picChg>
      </pc:sldChg>
      <pc:sldChg chg="addSp modSp new mod setBg">
        <pc:chgData name="Laurence Henry" userId="4e1039ebe8b24029" providerId="LiveId" clId="{5ED37887-F8D6-443E-B7A6-3F992B42CB43}" dt="2020-10-02T23:01:27.068" v="32855" actId="20577"/>
        <pc:sldMkLst>
          <pc:docMk/>
          <pc:sldMk cId="1273309210" sldId="486"/>
        </pc:sldMkLst>
        <pc:spChg chg="mod">
          <ac:chgData name="Laurence Henry" userId="4e1039ebe8b24029" providerId="LiveId" clId="{5ED37887-F8D6-443E-B7A6-3F992B42CB43}" dt="2020-10-02T23:01:10.979" v="32820" actId="26606"/>
          <ac:spMkLst>
            <pc:docMk/>
            <pc:sldMk cId="1273309210" sldId="486"/>
            <ac:spMk id="2" creationId="{EB6C555A-BF54-4034-9341-85A476FD2364}"/>
          </ac:spMkLst>
        </pc:spChg>
        <pc:spChg chg="mod">
          <ac:chgData name="Laurence Henry" userId="4e1039ebe8b24029" providerId="LiveId" clId="{5ED37887-F8D6-443E-B7A6-3F992B42CB43}" dt="2020-10-02T23:01:27.068" v="32855" actId="20577"/>
          <ac:spMkLst>
            <pc:docMk/>
            <pc:sldMk cId="1273309210" sldId="486"/>
            <ac:spMk id="3" creationId="{5E186D9D-1C40-4ACC-90ED-987CBED430E2}"/>
          </ac:spMkLst>
        </pc:spChg>
        <pc:spChg chg="add">
          <ac:chgData name="Laurence Henry" userId="4e1039ebe8b24029" providerId="LiveId" clId="{5ED37887-F8D6-443E-B7A6-3F992B42CB43}" dt="2020-10-02T23:01:10.979" v="32820" actId="26606"/>
          <ac:spMkLst>
            <pc:docMk/>
            <pc:sldMk cId="1273309210" sldId="486"/>
            <ac:spMk id="9" creationId="{C2E4E997-8672-4FFD-B8EC-9932A8E4714B}"/>
          </ac:spMkLst>
        </pc:spChg>
        <pc:grpChg chg="add">
          <ac:chgData name="Laurence Henry" userId="4e1039ebe8b24029" providerId="LiveId" clId="{5ED37887-F8D6-443E-B7A6-3F992B42CB43}" dt="2020-10-02T23:01:10.979" v="32820" actId="26606"/>
          <ac:grpSpMkLst>
            <pc:docMk/>
            <pc:sldMk cId="1273309210" sldId="486"/>
            <ac:grpSpMk id="13" creationId="{453E4DEE-E996-40F8-8635-0FF43D7348F9}"/>
          </ac:grpSpMkLst>
        </pc:grpChg>
        <pc:picChg chg="add mod">
          <ac:chgData name="Laurence Henry" userId="4e1039ebe8b24029" providerId="LiveId" clId="{5ED37887-F8D6-443E-B7A6-3F992B42CB43}" dt="2020-10-02T23:01:10.979" v="32820" actId="26606"/>
          <ac:picMkLst>
            <pc:docMk/>
            <pc:sldMk cId="1273309210" sldId="486"/>
            <ac:picMk id="4" creationId="{9E9D044D-08D3-4F9D-9CEC-163E466EBB15}"/>
          </ac:picMkLst>
        </pc:picChg>
        <pc:picChg chg="add">
          <ac:chgData name="Laurence Henry" userId="4e1039ebe8b24029" providerId="LiveId" clId="{5ED37887-F8D6-443E-B7A6-3F992B42CB43}" dt="2020-10-02T23:01:10.979" v="32820" actId="26606"/>
          <ac:picMkLst>
            <pc:docMk/>
            <pc:sldMk cId="1273309210" sldId="486"/>
            <ac:picMk id="11" creationId="{FE6BA9E6-1D9E-4D30-B528-D49FA1342E4E}"/>
          </ac:picMkLst>
        </pc:picChg>
      </pc:sldChg>
      <pc:sldChg chg="addSp delSp modSp new mod modClrScheme delAnim modAnim chgLayout">
        <pc:chgData name="Laurence Henry" userId="4e1039ebe8b24029" providerId="LiveId" clId="{5ED37887-F8D6-443E-B7A6-3F992B42CB43}" dt="2020-10-06T06:33:03.326" v="38579"/>
        <pc:sldMkLst>
          <pc:docMk/>
          <pc:sldMk cId="3295095773" sldId="487"/>
        </pc:sldMkLst>
        <pc:spChg chg="del mod ord">
          <ac:chgData name="Laurence Henry" userId="4e1039ebe8b24029" providerId="LiveId" clId="{5ED37887-F8D6-443E-B7A6-3F992B42CB43}" dt="2020-09-25T09:57:40.074" v="11580" actId="700"/>
          <ac:spMkLst>
            <pc:docMk/>
            <pc:sldMk cId="3295095773" sldId="487"/>
            <ac:spMk id="2" creationId="{124CCB77-D022-40F5-ADE0-A390FE81BA50}"/>
          </ac:spMkLst>
        </pc:spChg>
        <pc:spChg chg="del mod ord">
          <ac:chgData name="Laurence Henry" userId="4e1039ebe8b24029" providerId="LiveId" clId="{5ED37887-F8D6-443E-B7A6-3F992B42CB43}" dt="2020-09-25T09:57:40.074" v="11580" actId="700"/>
          <ac:spMkLst>
            <pc:docMk/>
            <pc:sldMk cId="3295095773" sldId="487"/>
            <ac:spMk id="3" creationId="{9C5A180D-6D2F-4536-B96F-5EBB37E037C3}"/>
          </ac:spMkLst>
        </pc:spChg>
        <pc:spChg chg="del">
          <ac:chgData name="Laurence Henry" userId="4e1039ebe8b24029" providerId="LiveId" clId="{5ED37887-F8D6-443E-B7A6-3F992B42CB43}" dt="2020-09-25T09:57:40.074" v="11580" actId="700"/>
          <ac:spMkLst>
            <pc:docMk/>
            <pc:sldMk cId="3295095773" sldId="487"/>
            <ac:spMk id="4" creationId="{5CBBC2FF-3B00-4765-9640-9E2EAFB0C9EE}"/>
          </ac:spMkLst>
        </pc:spChg>
        <pc:spChg chg="add mod ord">
          <ac:chgData name="Laurence Henry" userId="4e1039ebe8b24029" providerId="LiveId" clId="{5ED37887-F8D6-443E-B7A6-3F992B42CB43}" dt="2020-09-25T10:00:34.205" v="11604" actId="20577"/>
          <ac:spMkLst>
            <pc:docMk/>
            <pc:sldMk cId="3295095773" sldId="487"/>
            <ac:spMk id="5" creationId="{7D6CDBEC-521E-4765-BFDC-7DEBB656B4D9}"/>
          </ac:spMkLst>
        </pc:spChg>
        <pc:spChg chg="add del mod ord">
          <ac:chgData name="Laurence Henry" userId="4e1039ebe8b24029" providerId="LiveId" clId="{5ED37887-F8D6-443E-B7A6-3F992B42CB43}" dt="2020-09-25T09:57:42.475" v="11581"/>
          <ac:spMkLst>
            <pc:docMk/>
            <pc:sldMk cId="3295095773" sldId="487"/>
            <ac:spMk id="6" creationId="{C507843C-1655-41CF-AEF6-50EF91DA3BCC}"/>
          </ac:spMkLst>
        </pc:spChg>
        <pc:spChg chg="add mod">
          <ac:chgData name="Laurence Henry" userId="4e1039ebe8b24029" providerId="LiveId" clId="{5ED37887-F8D6-443E-B7A6-3F992B42CB43}" dt="2020-09-25T10:01:32.355" v="11699" actId="20577"/>
          <ac:spMkLst>
            <pc:docMk/>
            <pc:sldMk cId="3295095773" sldId="487"/>
            <ac:spMk id="9" creationId="{9FB0FE51-D0CF-4DAD-993F-13F74BB9A330}"/>
          </ac:spMkLst>
        </pc:spChg>
        <pc:spChg chg="add del mod">
          <ac:chgData name="Laurence Henry" userId="4e1039ebe8b24029" providerId="LiveId" clId="{5ED37887-F8D6-443E-B7A6-3F992B42CB43}" dt="2020-10-02T22:56:09.449" v="32815"/>
          <ac:spMkLst>
            <pc:docMk/>
            <pc:sldMk cId="3295095773" sldId="487"/>
            <ac:spMk id="12" creationId="{E99F70F0-9D46-447B-9C86-72C2EE28A20C}"/>
          </ac:spMkLst>
        </pc:spChg>
        <pc:picChg chg="add del mod">
          <ac:chgData name="Laurence Henry" userId="4e1039ebe8b24029" providerId="LiveId" clId="{5ED37887-F8D6-443E-B7A6-3F992B42CB43}" dt="2020-10-02T22:56:05.097" v="32814" actId="478"/>
          <ac:picMkLst>
            <pc:docMk/>
            <pc:sldMk cId="3295095773" sldId="487"/>
            <ac:picMk id="7" creationId="{F8D93CEC-16D8-479D-A10A-F0C6203956C5}"/>
          </ac:picMkLst>
        </pc:picChg>
        <pc:picChg chg="add mod">
          <ac:chgData name="Laurence Henry" userId="4e1039ebe8b24029" providerId="LiveId" clId="{5ED37887-F8D6-443E-B7A6-3F992B42CB43}" dt="2020-10-02T22:56:13.447" v="32816" actId="1076"/>
          <ac:picMkLst>
            <pc:docMk/>
            <pc:sldMk cId="3295095773" sldId="487"/>
            <ac:picMk id="8" creationId="{939E4A7F-94D3-4896-BA2E-D5B696A4E02C}"/>
          </ac:picMkLst>
        </pc:picChg>
        <pc:picChg chg="add mod">
          <ac:chgData name="Laurence Henry" userId="4e1039ebe8b24029" providerId="LiveId" clId="{5ED37887-F8D6-443E-B7A6-3F992B42CB43}" dt="2020-10-02T22:56:20.195" v="32818" actId="1076"/>
          <ac:picMkLst>
            <pc:docMk/>
            <pc:sldMk cId="3295095773" sldId="487"/>
            <ac:picMk id="10" creationId="{449D7979-2B4D-4214-A914-E74C90E892FC}"/>
          </ac:picMkLst>
        </pc:picChg>
        <pc:picChg chg="add mod">
          <ac:chgData name="Laurence Henry" userId="4e1039ebe8b24029" providerId="LiveId" clId="{5ED37887-F8D6-443E-B7A6-3F992B42CB43}" dt="2020-10-02T22:56:17.256" v="32817" actId="1076"/>
          <ac:picMkLst>
            <pc:docMk/>
            <pc:sldMk cId="3295095773" sldId="487"/>
            <ac:picMk id="13" creationId="{7568C746-AB8A-45D3-98D6-03A4FDFE07D5}"/>
          </ac:picMkLst>
        </pc:picChg>
        <pc:picChg chg="add mod">
          <ac:chgData name="Laurence Henry" userId="4e1039ebe8b24029" providerId="LiveId" clId="{5ED37887-F8D6-443E-B7A6-3F992B42CB43}" dt="2020-10-06T06:33:03.326" v="38579"/>
          <ac:picMkLst>
            <pc:docMk/>
            <pc:sldMk cId="3295095773" sldId="487"/>
            <ac:picMk id="15" creationId="{DE7BDE03-72E2-4E4B-829E-B750E817C17C}"/>
          </ac:picMkLst>
        </pc:picChg>
      </pc:sldChg>
      <pc:sldChg chg="addSp delSp modSp new mod modClrScheme chgLayout">
        <pc:chgData name="Laurence Henry" userId="4e1039ebe8b24029" providerId="LiveId" clId="{5ED37887-F8D6-443E-B7A6-3F992B42CB43}" dt="2020-10-02T20:53:31.835" v="30510" actId="20577"/>
        <pc:sldMkLst>
          <pc:docMk/>
          <pc:sldMk cId="415398726" sldId="488"/>
        </pc:sldMkLst>
        <pc:spChg chg="del mod ord">
          <ac:chgData name="Laurence Henry" userId="4e1039ebe8b24029" providerId="LiveId" clId="{5ED37887-F8D6-443E-B7A6-3F992B42CB43}" dt="2020-09-25T15:58:44.368" v="11718" actId="700"/>
          <ac:spMkLst>
            <pc:docMk/>
            <pc:sldMk cId="415398726" sldId="488"/>
            <ac:spMk id="2" creationId="{F047C365-3967-423B-B457-D396627BFFBE}"/>
          </ac:spMkLst>
        </pc:spChg>
        <pc:spChg chg="del mod ord">
          <ac:chgData name="Laurence Henry" userId="4e1039ebe8b24029" providerId="LiveId" clId="{5ED37887-F8D6-443E-B7A6-3F992B42CB43}" dt="2020-09-25T15:58:44.368" v="11718" actId="700"/>
          <ac:spMkLst>
            <pc:docMk/>
            <pc:sldMk cId="415398726" sldId="488"/>
            <ac:spMk id="3" creationId="{08396C01-8EA6-4ACF-A53D-97004345EAB8}"/>
          </ac:spMkLst>
        </pc:spChg>
        <pc:spChg chg="del">
          <ac:chgData name="Laurence Henry" userId="4e1039ebe8b24029" providerId="LiveId" clId="{5ED37887-F8D6-443E-B7A6-3F992B42CB43}" dt="2020-09-25T15:58:44.368" v="11718" actId="700"/>
          <ac:spMkLst>
            <pc:docMk/>
            <pc:sldMk cId="415398726" sldId="488"/>
            <ac:spMk id="4" creationId="{A257A665-EC88-4379-948F-E6AE51BF7AEB}"/>
          </ac:spMkLst>
        </pc:spChg>
        <pc:spChg chg="add mod ord">
          <ac:chgData name="Laurence Henry" userId="4e1039ebe8b24029" providerId="LiveId" clId="{5ED37887-F8D6-443E-B7A6-3F992B42CB43}" dt="2020-09-25T16:00:38.861" v="11745" actId="20577"/>
          <ac:spMkLst>
            <pc:docMk/>
            <pc:sldMk cId="415398726" sldId="488"/>
            <ac:spMk id="5" creationId="{D37E1BBD-70B3-4942-BF2F-F317AE8A6B70}"/>
          </ac:spMkLst>
        </pc:spChg>
        <pc:spChg chg="add del mod ord">
          <ac:chgData name="Laurence Henry" userId="4e1039ebe8b24029" providerId="LiveId" clId="{5ED37887-F8D6-443E-B7A6-3F992B42CB43}" dt="2020-09-25T15:58:48.276" v="11719" actId="22"/>
          <ac:spMkLst>
            <pc:docMk/>
            <pc:sldMk cId="415398726" sldId="488"/>
            <ac:spMk id="6" creationId="{10B4DF48-0225-48CD-8B05-9AB03558CE9E}"/>
          </ac:spMkLst>
        </pc:spChg>
        <pc:spChg chg="add mod">
          <ac:chgData name="Laurence Henry" userId="4e1039ebe8b24029" providerId="LiveId" clId="{5ED37887-F8D6-443E-B7A6-3F992B42CB43}" dt="2020-10-02T20:53:31.835" v="30510" actId="20577"/>
          <ac:spMkLst>
            <pc:docMk/>
            <pc:sldMk cId="415398726" sldId="488"/>
            <ac:spMk id="11" creationId="{031DDBA2-F521-4569-B2CE-A776CD5AB4AF}"/>
          </ac:spMkLst>
        </pc:spChg>
        <pc:picChg chg="add mod ord">
          <ac:chgData name="Laurence Henry" userId="4e1039ebe8b24029" providerId="LiveId" clId="{5ED37887-F8D6-443E-B7A6-3F992B42CB43}" dt="2020-10-02T20:51:35.358" v="30419" actId="1076"/>
          <ac:picMkLst>
            <pc:docMk/>
            <pc:sldMk cId="415398726" sldId="488"/>
            <ac:picMk id="8" creationId="{003A69B6-40BE-4E2F-B157-7C1C0D28B6D5}"/>
          </ac:picMkLst>
        </pc:picChg>
        <pc:picChg chg="add mod">
          <ac:chgData name="Laurence Henry" userId="4e1039ebe8b24029" providerId="LiveId" clId="{5ED37887-F8D6-443E-B7A6-3F992B42CB43}" dt="2020-10-02T20:51:37.842" v="30420" actId="1076"/>
          <ac:picMkLst>
            <pc:docMk/>
            <pc:sldMk cId="415398726" sldId="488"/>
            <ac:picMk id="10" creationId="{C313234F-068E-44E4-BA0C-5DE37112DCFD}"/>
          </ac:picMkLst>
        </pc:picChg>
      </pc:sldChg>
      <pc:sldChg chg="modSp new mod">
        <pc:chgData name="Laurence Henry" userId="4e1039ebe8b24029" providerId="LiveId" clId="{5ED37887-F8D6-443E-B7A6-3F992B42CB43}" dt="2020-09-28T07:48:15.718" v="14767" actId="20577"/>
        <pc:sldMkLst>
          <pc:docMk/>
          <pc:sldMk cId="611106293" sldId="489"/>
        </pc:sldMkLst>
        <pc:spChg chg="mod">
          <ac:chgData name="Laurence Henry" userId="4e1039ebe8b24029" providerId="LiveId" clId="{5ED37887-F8D6-443E-B7A6-3F992B42CB43}" dt="2020-09-27T09:59:22.132" v="12225" actId="114"/>
          <ac:spMkLst>
            <pc:docMk/>
            <pc:sldMk cId="611106293" sldId="489"/>
            <ac:spMk id="2" creationId="{19496612-32DA-4132-9B9E-3B4F48AFC2B0}"/>
          </ac:spMkLst>
        </pc:spChg>
        <pc:spChg chg="mod">
          <ac:chgData name="Laurence Henry" userId="4e1039ebe8b24029" providerId="LiveId" clId="{5ED37887-F8D6-443E-B7A6-3F992B42CB43}" dt="2020-09-28T07:48:15.718" v="14767" actId="20577"/>
          <ac:spMkLst>
            <pc:docMk/>
            <pc:sldMk cId="611106293" sldId="489"/>
            <ac:spMk id="3" creationId="{5662DC48-2036-41DD-AF48-EC6B36F65C29}"/>
          </ac:spMkLst>
        </pc:spChg>
      </pc:sldChg>
      <pc:sldChg chg="addSp modSp new mod setBg">
        <pc:chgData name="Laurence Henry" userId="4e1039ebe8b24029" providerId="LiveId" clId="{5ED37887-F8D6-443E-B7A6-3F992B42CB43}" dt="2020-10-02T13:44:40.405" v="25089" actId="20577"/>
        <pc:sldMkLst>
          <pc:docMk/>
          <pc:sldMk cId="3603281507" sldId="490"/>
        </pc:sldMkLst>
        <pc:spChg chg="mod">
          <ac:chgData name="Laurence Henry" userId="4e1039ebe8b24029" providerId="LiveId" clId="{5ED37887-F8D6-443E-B7A6-3F992B42CB43}" dt="2020-09-28T07:52:51.836" v="14771" actId="26606"/>
          <ac:spMkLst>
            <pc:docMk/>
            <pc:sldMk cId="3603281507" sldId="490"/>
            <ac:spMk id="2" creationId="{2E0418EB-A5F4-44F8-8235-9AACEEE3A199}"/>
          </ac:spMkLst>
        </pc:spChg>
        <pc:spChg chg="mod">
          <ac:chgData name="Laurence Henry" userId="4e1039ebe8b24029" providerId="LiveId" clId="{5ED37887-F8D6-443E-B7A6-3F992B42CB43}" dt="2020-10-02T13:44:40.405" v="25089" actId="20577"/>
          <ac:spMkLst>
            <pc:docMk/>
            <pc:sldMk cId="3603281507" sldId="490"/>
            <ac:spMk id="3" creationId="{5B9926BF-976F-4E6C-8692-439B12FADE83}"/>
          </ac:spMkLst>
        </pc:spChg>
        <pc:picChg chg="add mod">
          <ac:chgData name="Laurence Henry" userId="4e1039ebe8b24029" providerId="LiveId" clId="{5ED37887-F8D6-443E-B7A6-3F992B42CB43}" dt="2020-09-28T07:52:51.836" v="14771" actId="26606"/>
          <ac:picMkLst>
            <pc:docMk/>
            <pc:sldMk cId="3603281507" sldId="490"/>
            <ac:picMk id="4" creationId="{9628E7EB-B575-4E6C-90D6-85B864286FDD}"/>
          </ac:picMkLst>
        </pc:picChg>
      </pc:sldChg>
      <pc:sldChg chg="addSp modSp new mod setBg">
        <pc:chgData name="Laurence Henry" userId="4e1039ebe8b24029" providerId="LiveId" clId="{5ED37887-F8D6-443E-B7A6-3F992B42CB43}" dt="2020-09-28T07:50:54.705" v="14769" actId="26606"/>
        <pc:sldMkLst>
          <pc:docMk/>
          <pc:sldMk cId="2725901193" sldId="491"/>
        </pc:sldMkLst>
        <pc:spChg chg="mod">
          <ac:chgData name="Laurence Henry" userId="4e1039ebe8b24029" providerId="LiveId" clId="{5ED37887-F8D6-443E-B7A6-3F992B42CB43}" dt="2020-09-28T07:50:54.705" v="14769" actId="26606"/>
          <ac:spMkLst>
            <pc:docMk/>
            <pc:sldMk cId="2725901193" sldId="491"/>
            <ac:spMk id="2" creationId="{A6049CD2-91FD-4AFD-87CF-0C1C2499F855}"/>
          </ac:spMkLst>
        </pc:spChg>
        <pc:spChg chg="mod ord">
          <ac:chgData name="Laurence Henry" userId="4e1039ebe8b24029" providerId="LiveId" clId="{5ED37887-F8D6-443E-B7A6-3F992B42CB43}" dt="2020-09-28T07:50:54.705" v="14769" actId="26606"/>
          <ac:spMkLst>
            <pc:docMk/>
            <pc:sldMk cId="2725901193" sldId="491"/>
            <ac:spMk id="3" creationId="{11FEC1FF-FFD4-4DFF-A2B1-4ADC438836F1}"/>
          </ac:spMkLst>
        </pc:spChg>
        <pc:grpChg chg="add">
          <ac:chgData name="Laurence Henry" userId="4e1039ebe8b24029" providerId="LiveId" clId="{5ED37887-F8D6-443E-B7A6-3F992B42CB43}" dt="2020-09-28T07:50:54.705" v="14769" actId="26606"/>
          <ac:grpSpMkLst>
            <pc:docMk/>
            <pc:sldMk cId="2725901193" sldId="491"/>
            <ac:grpSpMk id="9" creationId="{9AE4726C-1831-4FE3-9A11-227F0DC2F0BC}"/>
          </ac:grpSpMkLst>
        </pc:grpChg>
        <pc:grpChg chg="add">
          <ac:chgData name="Laurence Henry" userId="4e1039ebe8b24029" providerId="LiveId" clId="{5ED37887-F8D6-443E-B7A6-3F992B42CB43}" dt="2020-09-28T07:50:54.705" v="14769" actId="26606"/>
          <ac:grpSpMkLst>
            <pc:docMk/>
            <pc:sldMk cId="2725901193" sldId="491"/>
            <ac:grpSpMk id="13" creationId="{E916825F-759B-4F1A-BA80-AF7137691EC5}"/>
          </ac:grpSpMkLst>
        </pc:grpChg>
        <pc:picChg chg="add mod">
          <ac:chgData name="Laurence Henry" userId="4e1039ebe8b24029" providerId="LiveId" clId="{5ED37887-F8D6-443E-B7A6-3F992B42CB43}" dt="2020-09-28T07:50:54.705" v="14769" actId="26606"/>
          <ac:picMkLst>
            <pc:docMk/>
            <pc:sldMk cId="2725901193" sldId="491"/>
            <ac:picMk id="4" creationId="{E1726229-555A-44E6-810D-80F0D5867489}"/>
          </ac:picMkLst>
        </pc:picChg>
      </pc:sldChg>
      <pc:sldChg chg="modSp new mod ord">
        <pc:chgData name="Laurence Henry" userId="4e1039ebe8b24029" providerId="LiveId" clId="{5ED37887-F8D6-443E-B7A6-3F992B42CB43}" dt="2020-09-29T15:48:05.710" v="19503" actId="20578"/>
        <pc:sldMkLst>
          <pc:docMk/>
          <pc:sldMk cId="1021368228" sldId="492"/>
        </pc:sldMkLst>
        <pc:spChg chg="mod">
          <ac:chgData name="Laurence Henry" userId="4e1039ebe8b24029" providerId="LiveId" clId="{5ED37887-F8D6-443E-B7A6-3F992B42CB43}" dt="2020-09-29T08:06:52.951" v="14789" actId="5793"/>
          <ac:spMkLst>
            <pc:docMk/>
            <pc:sldMk cId="1021368228" sldId="492"/>
            <ac:spMk id="2" creationId="{CE96F832-18C6-487B-BF4E-6C0EAE6BA313}"/>
          </ac:spMkLst>
        </pc:spChg>
        <pc:spChg chg="mod">
          <ac:chgData name="Laurence Henry" userId="4e1039ebe8b24029" providerId="LiveId" clId="{5ED37887-F8D6-443E-B7A6-3F992B42CB43}" dt="2020-09-29T08:11:44.514" v="15295" actId="20577"/>
          <ac:spMkLst>
            <pc:docMk/>
            <pc:sldMk cId="1021368228" sldId="492"/>
            <ac:spMk id="3" creationId="{A2E61690-5EF0-4239-98FE-E1F1B6AFCE14}"/>
          </ac:spMkLst>
        </pc:spChg>
      </pc:sldChg>
      <pc:sldChg chg="modSp new mod">
        <pc:chgData name="Laurence Henry" userId="4e1039ebe8b24029" providerId="LiveId" clId="{5ED37887-F8D6-443E-B7A6-3F992B42CB43}" dt="2020-10-04T19:58:15.457" v="37186" actId="20577"/>
        <pc:sldMkLst>
          <pc:docMk/>
          <pc:sldMk cId="1946320285" sldId="493"/>
        </pc:sldMkLst>
        <pc:spChg chg="mod">
          <ac:chgData name="Laurence Henry" userId="4e1039ebe8b24029" providerId="LiveId" clId="{5ED37887-F8D6-443E-B7A6-3F992B42CB43}" dt="2020-09-29T08:41:11.264" v="15319" actId="20577"/>
          <ac:spMkLst>
            <pc:docMk/>
            <pc:sldMk cId="1946320285" sldId="493"/>
            <ac:spMk id="2" creationId="{4CD4DE99-0D0A-4D17-BE14-DD25019B6978}"/>
          </ac:spMkLst>
        </pc:spChg>
        <pc:spChg chg="mod">
          <ac:chgData name="Laurence Henry" userId="4e1039ebe8b24029" providerId="LiveId" clId="{5ED37887-F8D6-443E-B7A6-3F992B42CB43}" dt="2020-10-04T19:58:15.457" v="37186" actId="20577"/>
          <ac:spMkLst>
            <pc:docMk/>
            <pc:sldMk cId="1946320285" sldId="493"/>
            <ac:spMk id="3" creationId="{DDFA3F31-9720-4401-B95F-DFDDF3B48E07}"/>
          </ac:spMkLst>
        </pc:spChg>
      </pc:sldChg>
      <pc:sldChg chg="addSp modSp new mod setBg">
        <pc:chgData name="Laurence Henry" userId="4e1039ebe8b24029" providerId="LiveId" clId="{5ED37887-F8D6-443E-B7A6-3F992B42CB43}" dt="2020-09-29T12:00:00.340" v="17142" actId="20577"/>
        <pc:sldMkLst>
          <pc:docMk/>
          <pc:sldMk cId="1958371200" sldId="494"/>
        </pc:sldMkLst>
        <pc:spChg chg="mod">
          <ac:chgData name="Laurence Henry" userId="4e1039ebe8b24029" providerId="LiveId" clId="{5ED37887-F8D6-443E-B7A6-3F992B42CB43}" dt="2020-09-29T09:09:48.695" v="16912" actId="26606"/>
          <ac:spMkLst>
            <pc:docMk/>
            <pc:sldMk cId="1958371200" sldId="494"/>
            <ac:spMk id="2" creationId="{6EF7AA98-9609-426E-903F-0562075D9018}"/>
          </ac:spMkLst>
        </pc:spChg>
        <pc:spChg chg="mod">
          <ac:chgData name="Laurence Henry" userId="4e1039ebe8b24029" providerId="LiveId" clId="{5ED37887-F8D6-443E-B7A6-3F992B42CB43}" dt="2020-09-29T12:00:00.340" v="17142" actId="20577"/>
          <ac:spMkLst>
            <pc:docMk/>
            <pc:sldMk cId="1958371200" sldId="494"/>
            <ac:spMk id="3" creationId="{2F5CFA51-2A8C-4027-927E-D5CB6BAE54CD}"/>
          </ac:spMkLst>
        </pc:spChg>
        <pc:picChg chg="add mod">
          <ac:chgData name="Laurence Henry" userId="4e1039ebe8b24029" providerId="LiveId" clId="{5ED37887-F8D6-443E-B7A6-3F992B42CB43}" dt="2020-09-29T09:09:48.695" v="16912" actId="26606"/>
          <ac:picMkLst>
            <pc:docMk/>
            <pc:sldMk cId="1958371200" sldId="494"/>
            <ac:picMk id="4" creationId="{86DE1675-8D50-410D-B992-3645F68BCDCE}"/>
          </ac:picMkLst>
        </pc:picChg>
      </pc:sldChg>
      <pc:sldChg chg="modSp new del mod">
        <pc:chgData name="Laurence Henry" userId="4e1039ebe8b24029" providerId="LiveId" clId="{5ED37887-F8D6-443E-B7A6-3F992B42CB43}" dt="2020-09-29T16:00:31.523" v="19618" actId="2696"/>
        <pc:sldMkLst>
          <pc:docMk/>
          <pc:sldMk cId="1698798221" sldId="495"/>
        </pc:sldMkLst>
        <pc:spChg chg="mod">
          <ac:chgData name="Laurence Henry" userId="4e1039ebe8b24029" providerId="LiveId" clId="{5ED37887-F8D6-443E-B7A6-3F992B42CB43}" dt="2020-09-29T09:18:44.235" v="16939" actId="20577"/>
          <ac:spMkLst>
            <pc:docMk/>
            <pc:sldMk cId="1698798221" sldId="495"/>
            <ac:spMk id="2" creationId="{58124F9F-1216-4CAB-9A57-804A1C5F33FC}"/>
          </ac:spMkLst>
        </pc:spChg>
      </pc:sldChg>
      <pc:sldChg chg="addSp delSp modSp new mod setBg">
        <pc:chgData name="Laurence Henry" userId="4e1039ebe8b24029" providerId="LiveId" clId="{5ED37887-F8D6-443E-B7A6-3F992B42CB43}" dt="2020-10-04T16:29:19.573" v="35450" actId="20577"/>
        <pc:sldMkLst>
          <pc:docMk/>
          <pc:sldMk cId="600381913" sldId="496"/>
        </pc:sldMkLst>
        <pc:spChg chg="mod">
          <ac:chgData name="Laurence Henry" userId="4e1039ebe8b24029" providerId="LiveId" clId="{5ED37887-F8D6-443E-B7A6-3F992B42CB43}" dt="2020-09-29T12:31:40.838" v="17180" actId="26606"/>
          <ac:spMkLst>
            <pc:docMk/>
            <pc:sldMk cId="600381913" sldId="496"/>
            <ac:spMk id="2" creationId="{6728ABAA-A06C-46C9-AF77-A8AFC1269930}"/>
          </ac:spMkLst>
        </pc:spChg>
        <pc:spChg chg="mod ord">
          <ac:chgData name="Laurence Henry" userId="4e1039ebe8b24029" providerId="LiveId" clId="{5ED37887-F8D6-443E-B7A6-3F992B42CB43}" dt="2020-10-04T16:29:19.573" v="35450" actId="20577"/>
          <ac:spMkLst>
            <pc:docMk/>
            <pc:sldMk cId="600381913" sldId="496"/>
            <ac:spMk id="3" creationId="{56903B49-1CD0-483C-BB9A-D48913ED5987}"/>
          </ac:spMkLst>
        </pc:spChg>
        <pc:spChg chg="add">
          <ac:chgData name="Laurence Henry" userId="4e1039ebe8b24029" providerId="LiveId" clId="{5ED37887-F8D6-443E-B7A6-3F992B42CB43}" dt="2020-09-29T12:31:40.838" v="17180" actId="26606"/>
          <ac:spMkLst>
            <pc:docMk/>
            <pc:sldMk cId="600381913" sldId="496"/>
            <ac:spMk id="10" creationId="{A3D1FEF8-5149-4AC1-8D77-B256637FB797}"/>
          </ac:spMkLst>
        </pc:spChg>
        <pc:picChg chg="add mod">
          <ac:chgData name="Laurence Henry" userId="4e1039ebe8b24029" providerId="LiveId" clId="{5ED37887-F8D6-443E-B7A6-3F992B42CB43}" dt="2020-09-29T12:31:40.838" v="17180" actId="26606"/>
          <ac:picMkLst>
            <pc:docMk/>
            <pc:sldMk cId="600381913" sldId="496"/>
            <ac:picMk id="4" creationId="{E376207C-3C83-4E8B-AD1B-C5D53C35C2A3}"/>
          </ac:picMkLst>
        </pc:picChg>
        <pc:picChg chg="add del mod">
          <ac:chgData name="Laurence Henry" userId="4e1039ebe8b24029" providerId="LiveId" clId="{5ED37887-F8D6-443E-B7A6-3F992B42CB43}" dt="2020-09-29T12:31:40.838" v="17180" actId="26606"/>
          <ac:picMkLst>
            <pc:docMk/>
            <pc:sldMk cId="600381913" sldId="496"/>
            <ac:picMk id="5" creationId="{94A9475B-79C3-4330-9AD6-78ED0B3A0C82}"/>
          </ac:picMkLst>
        </pc:picChg>
      </pc:sldChg>
      <pc:sldChg chg="addSp modSp new mod setBg">
        <pc:chgData name="Laurence Henry" userId="4e1039ebe8b24029" providerId="LiveId" clId="{5ED37887-F8D6-443E-B7A6-3F992B42CB43}" dt="2020-09-29T12:54:41.365" v="17392" actId="1076"/>
        <pc:sldMkLst>
          <pc:docMk/>
          <pc:sldMk cId="1749827652" sldId="497"/>
        </pc:sldMkLst>
        <pc:spChg chg="mod">
          <ac:chgData name="Laurence Henry" userId="4e1039ebe8b24029" providerId="LiveId" clId="{5ED37887-F8D6-443E-B7A6-3F992B42CB43}" dt="2020-09-29T12:54:38.789" v="17391" actId="26606"/>
          <ac:spMkLst>
            <pc:docMk/>
            <pc:sldMk cId="1749827652" sldId="497"/>
            <ac:spMk id="2" creationId="{4469F7CB-21EF-4582-B8B6-A31345267F35}"/>
          </ac:spMkLst>
        </pc:spChg>
        <pc:spChg chg="mod ord">
          <ac:chgData name="Laurence Henry" userId="4e1039ebe8b24029" providerId="LiveId" clId="{5ED37887-F8D6-443E-B7A6-3F992B42CB43}" dt="2020-09-29T12:54:41.365" v="17392" actId="1076"/>
          <ac:spMkLst>
            <pc:docMk/>
            <pc:sldMk cId="1749827652" sldId="497"/>
            <ac:spMk id="3" creationId="{27A71BB7-8480-4631-8A87-86C6F82B0A36}"/>
          </ac:spMkLst>
        </pc:spChg>
        <pc:grpChg chg="add">
          <ac:chgData name="Laurence Henry" userId="4e1039ebe8b24029" providerId="LiveId" clId="{5ED37887-F8D6-443E-B7A6-3F992B42CB43}" dt="2020-09-29T12:54:38.789" v="17391" actId="26606"/>
          <ac:grpSpMkLst>
            <pc:docMk/>
            <pc:sldMk cId="1749827652" sldId="497"/>
            <ac:grpSpMk id="9" creationId="{8E1DDAD8-1D10-4640-A034-BE90015E37B6}"/>
          </ac:grpSpMkLst>
        </pc:grpChg>
        <pc:grpChg chg="add">
          <ac:chgData name="Laurence Henry" userId="4e1039ebe8b24029" providerId="LiveId" clId="{5ED37887-F8D6-443E-B7A6-3F992B42CB43}" dt="2020-09-29T12:54:38.789" v="17391" actId="26606"/>
          <ac:grpSpMkLst>
            <pc:docMk/>
            <pc:sldMk cId="1749827652" sldId="497"/>
            <ac:grpSpMk id="13" creationId="{FD642FB6-2808-4BC5-AE0B-7302C24B78A5}"/>
          </ac:grpSpMkLst>
        </pc:grpChg>
        <pc:picChg chg="add mod">
          <ac:chgData name="Laurence Henry" userId="4e1039ebe8b24029" providerId="LiveId" clId="{5ED37887-F8D6-443E-B7A6-3F992B42CB43}" dt="2020-09-29T12:54:38.789" v="17391" actId="26606"/>
          <ac:picMkLst>
            <pc:docMk/>
            <pc:sldMk cId="1749827652" sldId="497"/>
            <ac:picMk id="4" creationId="{40AF60EF-F77D-4C1E-8786-D2C07BE9A1F1}"/>
          </ac:picMkLst>
        </pc:picChg>
      </pc:sldChg>
      <pc:sldChg chg="addSp delSp modSp new mod modClrScheme chgLayout">
        <pc:chgData name="Laurence Henry" userId="4e1039ebe8b24029" providerId="LiveId" clId="{5ED37887-F8D6-443E-B7A6-3F992B42CB43}" dt="2020-09-29T13:14:19.308" v="18169" actId="27636"/>
        <pc:sldMkLst>
          <pc:docMk/>
          <pc:sldMk cId="2733868776" sldId="498"/>
        </pc:sldMkLst>
        <pc:spChg chg="del">
          <ac:chgData name="Laurence Henry" userId="4e1039ebe8b24029" providerId="LiveId" clId="{5ED37887-F8D6-443E-B7A6-3F992B42CB43}" dt="2020-09-29T12:54:49.695" v="17394" actId="700"/>
          <ac:spMkLst>
            <pc:docMk/>
            <pc:sldMk cId="2733868776" sldId="498"/>
            <ac:spMk id="2" creationId="{7A4E8259-B9B0-4ECA-9C59-7B9B59CFF711}"/>
          </ac:spMkLst>
        </pc:spChg>
        <pc:spChg chg="del">
          <ac:chgData name="Laurence Henry" userId="4e1039ebe8b24029" providerId="LiveId" clId="{5ED37887-F8D6-443E-B7A6-3F992B42CB43}" dt="2020-09-29T12:54:49.695" v="17394" actId="700"/>
          <ac:spMkLst>
            <pc:docMk/>
            <pc:sldMk cId="2733868776" sldId="498"/>
            <ac:spMk id="3" creationId="{89494971-73AD-4D63-8590-285C09471459}"/>
          </ac:spMkLst>
        </pc:spChg>
        <pc:spChg chg="add mod">
          <ac:chgData name="Laurence Henry" userId="4e1039ebe8b24029" providerId="LiveId" clId="{5ED37887-F8D6-443E-B7A6-3F992B42CB43}" dt="2020-09-29T13:11:16.613" v="18019" actId="20577"/>
          <ac:spMkLst>
            <pc:docMk/>
            <pc:sldMk cId="2733868776" sldId="498"/>
            <ac:spMk id="4" creationId="{C738BF65-DC35-4922-A9A1-61FC234D93EE}"/>
          </ac:spMkLst>
        </pc:spChg>
        <pc:spChg chg="add mod">
          <ac:chgData name="Laurence Henry" userId="4e1039ebe8b24029" providerId="LiveId" clId="{5ED37887-F8D6-443E-B7A6-3F992B42CB43}" dt="2020-09-29T13:14:19.308" v="18169" actId="27636"/>
          <ac:spMkLst>
            <pc:docMk/>
            <pc:sldMk cId="2733868776" sldId="498"/>
            <ac:spMk id="5" creationId="{4D4BCB72-DEEA-4744-8708-C88B570375B2}"/>
          </ac:spMkLst>
        </pc:spChg>
      </pc:sldChg>
      <pc:sldChg chg="addSp modSp new mod setBg">
        <pc:chgData name="Laurence Henry" userId="4e1039ebe8b24029" providerId="LiveId" clId="{5ED37887-F8D6-443E-B7A6-3F992B42CB43}" dt="2020-10-04T20:39:32.274" v="37269" actId="20577"/>
        <pc:sldMkLst>
          <pc:docMk/>
          <pc:sldMk cId="246853058" sldId="499"/>
        </pc:sldMkLst>
        <pc:spChg chg="mod">
          <ac:chgData name="Laurence Henry" userId="4e1039ebe8b24029" providerId="LiveId" clId="{5ED37887-F8D6-443E-B7A6-3F992B42CB43}" dt="2020-09-29T13:17:49.162" v="18173" actId="26606"/>
          <ac:spMkLst>
            <pc:docMk/>
            <pc:sldMk cId="246853058" sldId="499"/>
            <ac:spMk id="2" creationId="{F97161CC-9D29-445E-A0A6-B46D227D6ACB}"/>
          </ac:spMkLst>
        </pc:spChg>
        <pc:spChg chg="mod">
          <ac:chgData name="Laurence Henry" userId="4e1039ebe8b24029" providerId="LiveId" clId="{5ED37887-F8D6-443E-B7A6-3F992B42CB43}" dt="2020-10-04T20:39:32.274" v="37269" actId="20577"/>
          <ac:spMkLst>
            <pc:docMk/>
            <pc:sldMk cId="246853058" sldId="499"/>
            <ac:spMk id="3" creationId="{75888932-0925-480B-A78B-A65E75085C5D}"/>
          </ac:spMkLst>
        </pc:spChg>
        <pc:spChg chg="add">
          <ac:chgData name="Laurence Henry" userId="4e1039ebe8b24029" providerId="LiveId" clId="{5ED37887-F8D6-443E-B7A6-3F992B42CB43}" dt="2020-09-29T13:17:49.162" v="18173" actId="26606"/>
          <ac:spMkLst>
            <pc:docMk/>
            <pc:sldMk cId="246853058" sldId="499"/>
            <ac:spMk id="9" creationId="{C2E4E997-8672-4FFD-B8EC-9932A8E4714B}"/>
          </ac:spMkLst>
        </pc:spChg>
        <pc:grpChg chg="add">
          <ac:chgData name="Laurence Henry" userId="4e1039ebe8b24029" providerId="LiveId" clId="{5ED37887-F8D6-443E-B7A6-3F992B42CB43}" dt="2020-09-29T13:17:49.162" v="18173" actId="26606"/>
          <ac:grpSpMkLst>
            <pc:docMk/>
            <pc:sldMk cId="246853058" sldId="499"/>
            <ac:grpSpMk id="13" creationId="{453E4DEE-E996-40F8-8635-0FF43D7348F9}"/>
          </ac:grpSpMkLst>
        </pc:grpChg>
        <pc:picChg chg="add mod">
          <ac:chgData name="Laurence Henry" userId="4e1039ebe8b24029" providerId="LiveId" clId="{5ED37887-F8D6-443E-B7A6-3F992B42CB43}" dt="2020-09-29T13:17:49.162" v="18173" actId="26606"/>
          <ac:picMkLst>
            <pc:docMk/>
            <pc:sldMk cId="246853058" sldId="499"/>
            <ac:picMk id="4" creationId="{E258F75E-073E-4D1E-B403-157279F73A7B}"/>
          </ac:picMkLst>
        </pc:picChg>
        <pc:picChg chg="add">
          <ac:chgData name="Laurence Henry" userId="4e1039ebe8b24029" providerId="LiveId" clId="{5ED37887-F8D6-443E-B7A6-3F992B42CB43}" dt="2020-09-29T13:17:49.162" v="18173" actId="26606"/>
          <ac:picMkLst>
            <pc:docMk/>
            <pc:sldMk cId="246853058" sldId="499"/>
            <ac:picMk id="11" creationId="{FE6BA9E6-1D9E-4D30-B528-D49FA1342E4E}"/>
          </ac:picMkLst>
        </pc:picChg>
      </pc:sldChg>
      <pc:sldChg chg="addSp delSp modSp new mod setBg modClrScheme delAnim modAnim setClrOvrMap delDesignElem chgLayout">
        <pc:chgData name="Laurence Henry" userId="4e1039ebe8b24029" providerId="LiveId" clId="{5ED37887-F8D6-443E-B7A6-3F992B42CB43}" dt="2020-10-02T20:42:31.451" v="30351" actId="27636"/>
        <pc:sldMkLst>
          <pc:docMk/>
          <pc:sldMk cId="4243830570" sldId="500"/>
        </pc:sldMkLst>
        <pc:spChg chg="mod ord">
          <ac:chgData name="Laurence Henry" userId="4e1039ebe8b24029" providerId="LiveId" clId="{5ED37887-F8D6-443E-B7A6-3F992B42CB43}" dt="2020-10-02T20:42:25.230" v="30349" actId="27636"/>
          <ac:spMkLst>
            <pc:docMk/>
            <pc:sldMk cId="4243830570" sldId="500"/>
            <ac:spMk id="2" creationId="{6D1D63C9-1EF1-4D5C-BFC4-54C702AA15A9}"/>
          </ac:spMkLst>
        </pc:spChg>
        <pc:spChg chg="del">
          <ac:chgData name="Laurence Henry" userId="4e1039ebe8b24029" providerId="LiveId" clId="{5ED37887-F8D6-443E-B7A6-3F992B42CB43}" dt="2020-09-29T13:33:32.592" v="18217" actId="700"/>
          <ac:spMkLst>
            <pc:docMk/>
            <pc:sldMk cId="4243830570" sldId="500"/>
            <ac:spMk id="3" creationId="{38614764-5BA0-43D7-9E01-697B981C1367}"/>
          </ac:spMkLst>
        </pc:spChg>
        <pc:spChg chg="del mod ord">
          <ac:chgData name="Laurence Henry" userId="4e1039ebe8b24029" providerId="LiveId" clId="{5ED37887-F8D6-443E-B7A6-3F992B42CB43}" dt="2020-09-29T13:33:32.592" v="18217" actId="700"/>
          <ac:spMkLst>
            <pc:docMk/>
            <pc:sldMk cId="4243830570" sldId="500"/>
            <ac:spMk id="4" creationId="{9A5FA31B-60AA-4273-A08A-79C4E796A56D}"/>
          </ac:spMkLst>
        </pc:spChg>
        <pc:spChg chg="del">
          <ac:chgData name="Laurence Henry" userId="4e1039ebe8b24029" providerId="LiveId" clId="{5ED37887-F8D6-443E-B7A6-3F992B42CB43}" dt="2020-09-29T13:33:32.592" v="18217" actId="700"/>
          <ac:spMkLst>
            <pc:docMk/>
            <pc:sldMk cId="4243830570" sldId="500"/>
            <ac:spMk id="5" creationId="{7BF3E924-2A34-4572-A46E-5DF8056FCAC3}"/>
          </ac:spMkLst>
        </pc:spChg>
        <pc:spChg chg="del">
          <ac:chgData name="Laurence Henry" userId="4e1039ebe8b24029" providerId="LiveId" clId="{5ED37887-F8D6-443E-B7A6-3F992B42CB43}" dt="2020-09-29T13:33:32.592" v="18217" actId="700"/>
          <ac:spMkLst>
            <pc:docMk/>
            <pc:sldMk cId="4243830570" sldId="500"/>
            <ac:spMk id="6" creationId="{FCE02DF6-28E4-485F-BD19-CA290889222F}"/>
          </ac:spMkLst>
        </pc:spChg>
        <pc:spChg chg="add mod ord">
          <ac:chgData name="Laurence Henry" userId="4e1039ebe8b24029" providerId="LiveId" clId="{5ED37887-F8D6-443E-B7A6-3F992B42CB43}" dt="2020-10-02T20:42:31.451" v="30351" actId="27636"/>
          <ac:spMkLst>
            <pc:docMk/>
            <pc:sldMk cId="4243830570" sldId="500"/>
            <ac:spMk id="7" creationId="{7C6C0A50-8286-4900-AA41-8657A3AE923D}"/>
          </ac:spMkLst>
        </pc:spChg>
        <pc:spChg chg="add del">
          <ac:chgData name="Laurence Henry" userId="4e1039ebe8b24029" providerId="LiveId" clId="{5ED37887-F8D6-443E-B7A6-3F992B42CB43}" dt="2020-09-29T13:48:37.508" v="18347" actId="26606"/>
          <ac:spMkLst>
            <pc:docMk/>
            <pc:sldMk cId="4243830570" sldId="500"/>
            <ac:spMk id="15" creationId="{E704FA00-F5B1-4BF3-BFB2-F832D367024B}"/>
          </ac:spMkLst>
        </pc:spChg>
        <pc:spChg chg="add del">
          <ac:chgData name="Laurence Henry" userId="4e1039ebe8b24029" providerId="LiveId" clId="{5ED37887-F8D6-443E-B7A6-3F992B42CB43}" dt="2020-09-29T13:39:16.489" v="18269" actId="26606"/>
          <ac:spMkLst>
            <pc:docMk/>
            <pc:sldMk cId="4243830570" sldId="500"/>
            <ac:spMk id="74" creationId="{4B24F6DB-F114-44A7-BB56-D401884E4E7F}"/>
          </ac:spMkLst>
        </pc:spChg>
        <pc:grpChg chg="add del">
          <ac:chgData name="Laurence Henry" userId="4e1039ebe8b24029" providerId="LiveId" clId="{5ED37887-F8D6-443E-B7A6-3F992B42CB43}" dt="2020-09-29T13:39:16.489" v="18269" actId="26606"/>
          <ac:grpSpMkLst>
            <pc:docMk/>
            <pc:sldMk cId="4243830570" sldId="500"/>
            <ac:grpSpMk id="14" creationId="{FF5EAD09-B81D-415F-8BCF-73C81AE05F21}"/>
          </ac:grpSpMkLst>
        </pc:grpChg>
        <pc:grpChg chg="add del">
          <ac:chgData name="Laurence Henry" userId="4e1039ebe8b24029" providerId="LiveId" clId="{5ED37887-F8D6-443E-B7A6-3F992B42CB43}" dt="2020-10-02T07:27:42.253" v="23774" actId="700"/>
          <ac:grpSpMkLst>
            <pc:docMk/>
            <pc:sldMk cId="4243830570" sldId="500"/>
            <ac:grpSpMk id="18" creationId="{2C113195-43EA-4B6A-B281-C0458D92634C}"/>
          </ac:grpSpMkLst>
        </pc:grpChg>
        <pc:grpChg chg="add del">
          <ac:chgData name="Laurence Henry" userId="4e1039ebe8b24029" providerId="LiveId" clId="{5ED37887-F8D6-443E-B7A6-3F992B42CB43}" dt="2020-10-02T07:27:42.253" v="23774" actId="700"/>
          <ac:grpSpMkLst>
            <pc:docMk/>
            <pc:sldMk cId="4243830570" sldId="500"/>
            <ac:grpSpMk id="19" creationId="{98D36904-1712-4C81-B063-66E1D4777FBC}"/>
          </ac:grpSpMkLst>
        </pc:grpChg>
        <pc:grpChg chg="add del">
          <ac:chgData name="Laurence Henry" userId="4e1039ebe8b24029" providerId="LiveId" clId="{5ED37887-F8D6-443E-B7A6-3F992B42CB43}" dt="2020-09-29T13:39:16.489" v="18269" actId="26606"/>
          <ac:grpSpMkLst>
            <pc:docMk/>
            <pc:sldMk cId="4243830570" sldId="500"/>
            <ac:grpSpMk id="70" creationId="{9BE10567-6165-46A7-867D-4690A16B46D6}"/>
          </ac:grpSpMkLst>
        </pc:grpChg>
        <pc:grpChg chg="add del">
          <ac:chgData name="Laurence Henry" userId="4e1039ebe8b24029" providerId="LiveId" clId="{5ED37887-F8D6-443E-B7A6-3F992B42CB43}" dt="2020-09-29T13:39:16.489" v="18269" actId="26606"/>
          <ac:grpSpMkLst>
            <pc:docMk/>
            <pc:sldMk cId="4243830570" sldId="500"/>
            <ac:grpSpMk id="76" creationId="{4DB50ECD-225E-4F81-AF7B-706DD05F3BA8}"/>
          </ac:grpSpMkLst>
        </pc:grpChg>
        <pc:picChg chg="add mod ord">
          <ac:chgData name="Laurence Henry" userId="4e1039ebe8b24029" providerId="LiveId" clId="{5ED37887-F8D6-443E-B7A6-3F992B42CB43}" dt="2020-10-02T07:27:04.549" v="23770" actId="166"/>
          <ac:picMkLst>
            <pc:docMk/>
            <pc:sldMk cId="4243830570" sldId="500"/>
            <ac:picMk id="8" creationId="{15C684E7-9F5F-49EA-A22C-F7C6B0783440}"/>
          </ac:picMkLst>
        </pc:picChg>
        <pc:picChg chg="add del mod">
          <ac:chgData name="Laurence Henry" userId="4e1039ebe8b24029" providerId="LiveId" clId="{5ED37887-F8D6-443E-B7A6-3F992B42CB43}" dt="2020-09-29T13:47:36.901" v="18342"/>
          <ac:picMkLst>
            <pc:docMk/>
            <pc:sldMk cId="4243830570" sldId="500"/>
            <ac:picMk id="9" creationId="{4F87EB17-1FBD-46EB-9777-65630BB15617}"/>
          </ac:picMkLst>
        </pc:picChg>
        <pc:picChg chg="add del mod">
          <ac:chgData name="Laurence Henry" userId="4e1039ebe8b24029" providerId="LiveId" clId="{5ED37887-F8D6-443E-B7A6-3F992B42CB43}" dt="2020-10-02T07:24:56.173" v="23743" actId="478"/>
          <ac:picMkLst>
            <pc:docMk/>
            <pc:sldMk cId="4243830570" sldId="500"/>
            <ac:picMk id="10" creationId="{3B1C11F3-5738-4D29-87A3-FE249631D2AA}"/>
          </ac:picMkLst>
        </pc:picChg>
        <pc:picChg chg="add mod ord">
          <ac:chgData name="Laurence Henry" userId="4e1039ebe8b24029" providerId="LiveId" clId="{5ED37887-F8D6-443E-B7A6-3F992B42CB43}" dt="2020-10-02T07:27:11.736" v="23771" actId="1076"/>
          <ac:picMkLst>
            <pc:docMk/>
            <pc:sldMk cId="4243830570" sldId="500"/>
            <ac:picMk id="11" creationId="{C5117A5B-CBD6-4ECA-B373-2FBCBBBFEBD0}"/>
          </ac:picMkLst>
        </pc:picChg>
        <pc:picChg chg="add del">
          <ac:chgData name="Laurence Henry" userId="4e1039ebe8b24029" providerId="LiveId" clId="{5ED37887-F8D6-443E-B7A6-3F992B42CB43}" dt="2020-09-29T13:39:16.489" v="18269" actId="26606"/>
          <ac:picMkLst>
            <pc:docMk/>
            <pc:sldMk cId="4243830570" sldId="500"/>
            <ac:picMk id="12" creationId="{9ACD3AF8-B16E-4174-8C1A-41F683C4AF8A}"/>
          </ac:picMkLst>
        </pc:picChg>
        <pc:cxnChg chg="add del">
          <ac:chgData name="Laurence Henry" userId="4e1039ebe8b24029" providerId="LiveId" clId="{5ED37887-F8D6-443E-B7A6-3F992B42CB43}" dt="2020-10-02T07:27:42.253" v="23774" actId="700"/>
          <ac:cxnSpMkLst>
            <pc:docMk/>
            <pc:sldMk cId="4243830570" sldId="500"/>
            <ac:cxnSpMk id="75" creationId="{2B1ACDB1-A7EB-4159-B316-A230683B7115}"/>
          </ac:cxnSpMkLst>
        </pc:cxnChg>
        <pc:cxnChg chg="add del">
          <ac:chgData name="Laurence Henry" userId="4e1039ebe8b24029" providerId="LiveId" clId="{5ED37887-F8D6-443E-B7A6-3F992B42CB43}" dt="2020-10-02T07:27:42.253" v="23774" actId="700"/>
          <ac:cxnSpMkLst>
            <pc:docMk/>
            <pc:sldMk cId="4243830570" sldId="500"/>
            <ac:cxnSpMk id="77" creationId="{AA825E81-DC4F-4A95-86BA-8FD9D6388162}"/>
          </ac:cxnSpMkLst>
        </pc:cxnChg>
      </pc:sldChg>
      <pc:sldChg chg="addSp modSp new mod ord setBg">
        <pc:chgData name="Laurence Henry" userId="4e1039ebe8b24029" providerId="LiveId" clId="{5ED37887-F8D6-443E-B7A6-3F992B42CB43}" dt="2020-10-07T20:18:15.444" v="40026"/>
        <pc:sldMkLst>
          <pc:docMk/>
          <pc:sldMk cId="988733439" sldId="501"/>
        </pc:sldMkLst>
        <pc:spChg chg="mod">
          <ac:chgData name="Laurence Henry" userId="4e1039ebe8b24029" providerId="LiveId" clId="{5ED37887-F8D6-443E-B7A6-3F992B42CB43}" dt="2020-10-02T20:42:55.016" v="30357" actId="27636"/>
          <ac:spMkLst>
            <pc:docMk/>
            <pc:sldMk cId="988733439" sldId="501"/>
            <ac:spMk id="2" creationId="{80FC4A44-889A-40DD-887A-B9FADAB80362}"/>
          </ac:spMkLst>
        </pc:spChg>
        <pc:spChg chg="mod ord">
          <ac:chgData name="Laurence Henry" userId="4e1039ebe8b24029" providerId="LiveId" clId="{5ED37887-F8D6-443E-B7A6-3F992B42CB43}" dt="2020-09-29T16:30:17.948" v="19905" actId="20577"/>
          <ac:spMkLst>
            <pc:docMk/>
            <pc:sldMk cId="988733439" sldId="501"/>
            <ac:spMk id="3" creationId="{43273F9B-F9A9-43D7-80FD-C7C9268FD165}"/>
          </ac:spMkLst>
        </pc:spChg>
        <pc:grpChg chg="add">
          <ac:chgData name="Laurence Henry" userId="4e1039ebe8b24029" providerId="LiveId" clId="{5ED37887-F8D6-443E-B7A6-3F992B42CB43}" dt="2020-09-29T14:50:49.048" v="18874" actId="26606"/>
          <ac:grpSpMkLst>
            <pc:docMk/>
            <pc:sldMk cId="988733439" sldId="501"/>
            <ac:grpSpMk id="9" creationId="{9AE4726C-1831-4FE3-9A11-227F0DC2F0BC}"/>
          </ac:grpSpMkLst>
        </pc:grpChg>
        <pc:grpChg chg="add">
          <ac:chgData name="Laurence Henry" userId="4e1039ebe8b24029" providerId="LiveId" clId="{5ED37887-F8D6-443E-B7A6-3F992B42CB43}" dt="2020-09-29T14:50:49.048" v="18874" actId="26606"/>
          <ac:grpSpMkLst>
            <pc:docMk/>
            <pc:sldMk cId="988733439" sldId="501"/>
            <ac:grpSpMk id="13" creationId="{E916825F-759B-4F1A-BA80-AF7137691EC5}"/>
          </ac:grpSpMkLst>
        </pc:grpChg>
        <pc:picChg chg="add mod">
          <ac:chgData name="Laurence Henry" userId="4e1039ebe8b24029" providerId="LiveId" clId="{5ED37887-F8D6-443E-B7A6-3F992B42CB43}" dt="2020-09-29T14:50:49.048" v="18874" actId="26606"/>
          <ac:picMkLst>
            <pc:docMk/>
            <pc:sldMk cId="988733439" sldId="501"/>
            <ac:picMk id="4" creationId="{F003274B-AA99-42D9-A814-968AABBDF30A}"/>
          </ac:picMkLst>
        </pc:picChg>
      </pc:sldChg>
      <pc:sldChg chg="addSp delSp modSp new mod setBg modClrScheme delDesignElem chgLayout">
        <pc:chgData name="Laurence Henry" userId="4e1039ebe8b24029" providerId="LiveId" clId="{5ED37887-F8D6-443E-B7A6-3F992B42CB43}" dt="2020-09-29T14:54:00.140" v="18917" actId="26606"/>
        <pc:sldMkLst>
          <pc:docMk/>
          <pc:sldMk cId="1351712369" sldId="502"/>
        </pc:sldMkLst>
        <pc:spChg chg="del mod ord">
          <ac:chgData name="Laurence Henry" userId="4e1039ebe8b24029" providerId="LiveId" clId="{5ED37887-F8D6-443E-B7A6-3F992B42CB43}" dt="2020-09-29T14:52:59.933" v="18891" actId="700"/>
          <ac:spMkLst>
            <pc:docMk/>
            <pc:sldMk cId="1351712369" sldId="502"/>
            <ac:spMk id="2" creationId="{C21B0D6D-7CEF-43FB-AE74-84E568378501}"/>
          </ac:spMkLst>
        </pc:spChg>
        <pc:spChg chg="del">
          <ac:chgData name="Laurence Henry" userId="4e1039ebe8b24029" providerId="LiveId" clId="{5ED37887-F8D6-443E-B7A6-3F992B42CB43}" dt="2020-09-29T14:52:59.933" v="18891" actId="700"/>
          <ac:spMkLst>
            <pc:docMk/>
            <pc:sldMk cId="1351712369" sldId="502"/>
            <ac:spMk id="3" creationId="{C2F720DE-8F1A-4AE4-8A64-A423BD49C193}"/>
          </ac:spMkLst>
        </pc:spChg>
        <pc:spChg chg="del mod ord">
          <ac:chgData name="Laurence Henry" userId="4e1039ebe8b24029" providerId="LiveId" clId="{5ED37887-F8D6-443E-B7A6-3F992B42CB43}" dt="2020-09-29T14:52:59.933" v="18891" actId="700"/>
          <ac:spMkLst>
            <pc:docMk/>
            <pc:sldMk cId="1351712369" sldId="502"/>
            <ac:spMk id="4" creationId="{637086F7-1BC3-4CCF-9F83-A927A10056D8}"/>
          </ac:spMkLst>
        </pc:spChg>
        <pc:spChg chg="del">
          <ac:chgData name="Laurence Henry" userId="4e1039ebe8b24029" providerId="LiveId" clId="{5ED37887-F8D6-443E-B7A6-3F992B42CB43}" dt="2020-09-29T14:52:59.933" v="18891" actId="700"/>
          <ac:spMkLst>
            <pc:docMk/>
            <pc:sldMk cId="1351712369" sldId="502"/>
            <ac:spMk id="5" creationId="{3D3DE52D-B621-4F42-A247-9DD775859459}"/>
          </ac:spMkLst>
        </pc:spChg>
        <pc:spChg chg="del">
          <ac:chgData name="Laurence Henry" userId="4e1039ebe8b24029" providerId="LiveId" clId="{5ED37887-F8D6-443E-B7A6-3F992B42CB43}" dt="2020-09-29T14:52:59.933" v="18891" actId="700"/>
          <ac:spMkLst>
            <pc:docMk/>
            <pc:sldMk cId="1351712369" sldId="502"/>
            <ac:spMk id="6" creationId="{2F8F2B70-F488-4607-AA2E-A962EBAD60C8}"/>
          </ac:spMkLst>
        </pc:spChg>
        <pc:spChg chg="add mod ord">
          <ac:chgData name="Laurence Henry" userId="4e1039ebe8b24029" providerId="LiveId" clId="{5ED37887-F8D6-443E-B7A6-3F992B42CB43}" dt="2020-09-29T14:54:00.140" v="18917" actId="26606"/>
          <ac:spMkLst>
            <pc:docMk/>
            <pc:sldMk cId="1351712369" sldId="502"/>
            <ac:spMk id="7" creationId="{D8BAB259-3E6A-4A0A-8859-0C85C1F0BDE5}"/>
          </ac:spMkLst>
        </pc:spChg>
        <pc:spChg chg="add mod ord">
          <ac:chgData name="Laurence Henry" userId="4e1039ebe8b24029" providerId="LiveId" clId="{5ED37887-F8D6-443E-B7A6-3F992B42CB43}" dt="2020-09-29T14:54:00.140" v="18917" actId="26606"/>
          <ac:spMkLst>
            <pc:docMk/>
            <pc:sldMk cId="1351712369" sldId="502"/>
            <ac:spMk id="8" creationId="{1C3C2DC7-2A55-4947-A88A-7F0C0813EBAC}"/>
          </ac:spMkLst>
        </pc:spChg>
        <pc:grpChg chg="add">
          <ac:chgData name="Laurence Henry" userId="4e1039ebe8b24029" providerId="LiveId" clId="{5ED37887-F8D6-443E-B7A6-3F992B42CB43}" dt="2020-09-29T14:54:00.140" v="18917" actId="26606"/>
          <ac:grpSpMkLst>
            <pc:docMk/>
            <pc:sldMk cId="1351712369" sldId="502"/>
            <ac:grpSpMk id="12" creationId="{AD579530-1077-46B3-BD5C-81BB270A1D5B}"/>
          </ac:grpSpMkLst>
        </pc:grpChg>
        <pc:grpChg chg="add del">
          <ac:chgData name="Laurence Henry" userId="4e1039ebe8b24029" providerId="LiveId" clId="{5ED37887-F8D6-443E-B7A6-3F992B42CB43}" dt="2020-09-29T14:53:46.947" v="18916" actId="700"/>
          <ac:grpSpMkLst>
            <pc:docMk/>
            <pc:sldMk cId="1351712369" sldId="502"/>
            <ac:grpSpMk id="14" creationId="{8E1DDAD8-1D10-4640-A034-BE90015E37B6}"/>
          </ac:grpSpMkLst>
        </pc:grpChg>
        <pc:grpChg chg="add del">
          <ac:chgData name="Laurence Henry" userId="4e1039ebe8b24029" providerId="LiveId" clId="{5ED37887-F8D6-443E-B7A6-3F992B42CB43}" dt="2020-09-29T14:53:46.947" v="18916" actId="700"/>
          <ac:grpSpMkLst>
            <pc:docMk/>
            <pc:sldMk cId="1351712369" sldId="502"/>
            <ac:grpSpMk id="18" creationId="{FD642FB6-2808-4BC5-AE0B-7302C24B78A5}"/>
          </ac:grpSpMkLst>
        </pc:grpChg>
        <pc:grpChg chg="add">
          <ac:chgData name="Laurence Henry" userId="4e1039ebe8b24029" providerId="LiveId" clId="{5ED37887-F8D6-443E-B7A6-3F992B42CB43}" dt="2020-09-29T14:54:00.140" v="18917" actId="26606"/>
          <ac:grpSpMkLst>
            <pc:docMk/>
            <pc:sldMk cId="1351712369" sldId="502"/>
            <ac:grpSpMk id="19" creationId="{83F79A5F-63B5-4802-B39B-BF0F89DDDA15}"/>
          </ac:grpSpMkLst>
        </pc:grpChg>
        <pc:picChg chg="add mod ord">
          <ac:chgData name="Laurence Henry" userId="4e1039ebe8b24029" providerId="LiveId" clId="{5ED37887-F8D6-443E-B7A6-3F992B42CB43}" dt="2020-09-29T14:54:00.140" v="18917" actId="26606"/>
          <ac:picMkLst>
            <pc:docMk/>
            <pc:sldMk cId="1351712369" sldId="502"/>
            <ac:picMk id="10" creationId="{325D518D-35BB-4D19-858E-FC5CE9358082}"/>
          </ac:picMkLst>
        </pc:picChg>
      </pc:sldChg>
      <pc:sldChg chg="addSp delSp modSp new del mod setBg modClrScheme setClrOvrMap delDesignElem chgLayout">
        <pc:chgData name="Laurence Henry" userId="4e1039ebe8b24029" providerId="LiveId" clId="{5ED37887-F8D6-443E-B7A6-3F992B42CB43}" dt="2020-10-01T10:50:31.282" v="23147" actId="2696"/>
        <pc:sldMkLst>
          <pc:docMk/>
          <pc:sldMk cId="3529917208" sldId="503"/>
        </pc:sldMkLst>
        <pc:spChg chg="mod ord">
          <ac:chgData name="Laurence Henry" userId="4e1039ebe8b24029" providerId="LiveId" clId="{5ED37887-F8D6-443E-B7A6-3F992B42CB43}" dt="2020-10-01T10:48:37.435" v="23022" actId="26606"/>
          <ac:spMkLst>
            <pc:docMk/>
            <pc:sldMk cId="3529917208" sldId="503"/>
            <ac:spMk id="2" creationId="{F64007AF-C6CE-4D73-92AA-58B9F1106362}"/>
          </ac:spMkLst>
        </pc:spChg>
        <pc:spChg chg="mod ord">
          <ac:chgData name="Laurence Henry" userId="4e1039ebe8b24029" providerId="LiveId" clId="{5ED37887-F8D6-443E-B7A6-3F992B42CB43}" dt="2020-10-01T10:48:37.435" v="23022" actId="26606"/>
          <ac:spMkLst>
            <pc:docMk/>
            <pc:sldMk cId="3529917208" sldId="503"/>
            <ac:spMk id="3" creationId="{8312E42F-EB7C-4D06-907C-89120676B97B}"/>
          </ac:spMkLst>
        </pc:spChg>
        <pc:spChg chg="add del">
          <ac:chgData name="Laurence Henry" userId="4e1039ebe8b24029" providerId="LiveId" clId="{5ED37887-F8D6-443E-B7A6-3F992B42CB43}" dt="2020-10-01T10:46:06.996" v="23006" actId="26606"/>
          <ac:spMkLst>
            <pc:docMk/>
            <pc:sldMk cId="3529917208" sldId="503"/>
            <ac:spMk id="6" creationId="{34106153-7990-4956-BD26-A04A030064E7}"/>
          </ac:spMkLst>
        </pc:spChg>
        <pc:spChg chg="add del">
          <ac:chgData name="Laurence Henry" userId="4e1039ebe8b24029" providerId="LiveId" clId="{5ED37887-F8D6-443E-B7A6-3F992B42CB43}" dt="2020-10-01T10:44:35.070" v="22995" actId="700"/>
          <ac:spMkLst>
            <pc:docMk/>
            <pc:sldMk cId="3529917208" sldId="503"/>
            <ac:spMk id="12" creationId="{4B24F6DB-F114-44A7-BB56-D401884E4E7F}"/>
          </ac:spMkLst>
        </pc:spChg>
        <pc:spChg chg="add del">
          <ac:chgData name="Laurence Henry" userId="4e1039ebe8b24029" providerId="LiveId" clId="{5ED37887-F8D6-443E-B7A6-3F992B42CB43}" dt="2020-10-01T10:46:06.996" v="23006" actId="26606"/>
          <ac:spMkLst>
            <pc:docMk/>
            <pc:sldMk cId="3529917208" sldId="503"/>
            <ac:spMk id="69" creationId="{62B94F88-FD5B-4053-B143-DFF55CE44377}"/>
          </ac:spMkLst>
        </pc:spChg>
        <pc:grpChg chg="add del">
          <ac:chgData name="Laurence Henry" userId="4e1039ebe8b24029" providerId="LiveId" clId="{5ED37887-F8D6-443E-B7A6-3F992B42CB43}" dt="2020-10-01T10:48:37.435" v="23022" actId="26606"/>
          <ac:grpSpMkLst>
            <pc:docMk/>
            <pc:sldMk cId="3529917208" sldId="503"/>
            <ac:grpSpMk id="7" creationId="{991FDBCC-CEF4-4B54-8508-90670DA1E117}"/>
          </ac:grpSpMkLst>
        </pc:grpChg>
        <pc:grpChg chg="add del">
          <ac:chgData name="Laurence Henry" userId="4e1039ebe8b24029" providerId="LiveId" clId="{5ED37887-F8D6-443E-B7A6-3F992B42CB43}" dt="2020-10-01T10:44:35.070" v="22995" actId="700"/>
          <ac:grpSpMkLst>
            <pc:docMk/>
            <pc:sldMk cId="3529917208" sldId="503"/>
            <ac:grpSpMk id="8" creationId="{9BE10567-6165-46A7-867D-4690A16B46D6}"/>
          </ac:grpSpMkLst>
        </pc:grpChg>
        <pc:grpChg chg="add del">
          <ac:chgData name="Laurence Henry" userId="4e1039ebe8b24029" providerId="LiveId" clId="{5ED37887-F8D6-443E-B7A6-3F992B42CB43}" dt="2020-10-01T10:46:06.996" v="23006" actId="26606"/>
          <ac:grpSpMkLst>
            <pc:docMk/>
            <pc:sldMk cId="3529917208" sldId="503"/>
            <ac:grpSpMk id="13" creationId="{866FCB64-0A37-46EB-8A9B-EC0C4C000AA4}"/>
          </ac:grpSpMkLst>
        </pc:grpChg>
        <pc:grpChg chg="add del">
          <ac:chgData name="Laurence Henry" userId="4e1039ebe8b24029" providerId="LiveId" clId="{5ED37887-F8D6-443E-B7A6-3F992B42CB43}" dt="2020-10-01T10:44:35.070" v="22995" actId="700"/>
          <ac:grpSpMkLst>
            <pc:docMk/>
            <pc:sldMk cId="3529917208" sldId="503"/>
            <ac:grpSpMk id="14" creationId="{4DB50ECD-225E-4F81-AF7B-706DD05F3BA8}"/>
          </ac:grpSpMkLst>
        </pc:grpChg>
        <pc:picChg chg="add mod">
          <ac:chgData name="Laurence Henry" userId="4e1039ebe8b24029" providerId="LiveId" clId="{5ED37887-F8D6-443E-B7A6-3F992B42CB43}" dt="2020-10-01T10:48:37.435" v="23022" actId="26606"/>
          <ac:picMkLst>
            <pc:docMk/>
            <pc:sldMk cId="3529917208" sldId="503"/>
            <ac:picMk id="4" creationId="{8A7755EA-B801-4934-ABBF-FCD79CAA59D2}"/>
          </ac:picMkLst>
        </pc:picChg>
        <pc:picChg chg="add del">
          <ac:chgData name="Laurence Henry" userId="4e1039ebe8b24029" providerId="LiveId" clId="{5ED37887-F8D6-443E-B7A6-3F992B42CB43}" dt="2020-10-01T10:46:06.996" v="23006" actId="26606"/>
          <ac:picMkLst>
            <pc:docMk/>
            <pc:sldMk cId="3529917208" sldId="503"/>
            <ac:picMk id="11" creationId="{BDEA11A5-20BA-4650-A324-47C0465FF5A4}"/>
          </ac:picMkLst>
        </pc:picChg>
      </pc:sldChg>
      <pc:sldChg chg="addSp delSp modSp new mod setBg modClrScheme setClrOvrMap chgLayout">
        <pc:chgData name="Laurence Henry" userId="4e1039ebe8b24029" providerId="LiveId" clId="{5ED37887-F8D6-443E-B7A6-3F992B42CB43}" dt="2020-09-29T14:55:36.705" v="19012" actId="26606"/>
        <pc:sldMkLst>
          <pc:docMk/>
          <pc:sldMk cId="875750534" sldId="504"/>
        </pc:sldMkLst>
        <pc:spChg chg="mod ord">
          <ac:chgData name="Laurence Henry" userId="4e1039ebe8b24029" providerId="LiveId" clId="{5ED37887-F8D6-443E-B7A6-3F992B42CB43}" dt="2020-09-29T14:55:36.705" v="19012" actId="26606"/>
          <ac:spMkLst>
            <pc:docMk/>
            <pc:sldMk cId="875750534" sldId="504"/>
            <ac:spMk id="2" creationId="{DE41CD75-03A1-4161-9EB6-1F9576EE154F}"/>
          </ac:spMkLst>
        </pc:spChg>
        <pc:spChg chg="del mod ord">
          <ac:chgData name="Laurence Henry" userId="4e1039ebe8b24029" providerId="LiveId" clId="{5ED37887-F8D6-443E-B7A6-3F992B42CB43}" dt="2020-09-29T14:55:32.428" v="19011" actId="700"/>
          <ac:spMkLst>
            <pc:docMk/>
            <pc:sldMk cId="875750534" sldId="504"/>
            <ac:spMk id="3" creationId="{A8F01348-6CD1-4588-A552-69FFD9F91BCE}"/>
          </ac:spMkLst>
        </pc:spChg>
        <pc:spChg chg="add mod ord">
          <ac:chgData name="Laurence Henry" userId="4e1039ebe8b24029" providerId="LiveId" clId="{5ED37887-F8D6-443E-B7A6-3F992B42CB43}" dt="2020-09-29T14:55:36.705" v="19012" actId="26606"/>
          <ac:spMkLst>
            <pc:docMk/>
            <pc:sldMk cId="875750534" sldId="504"/>
            <ac:spMk id="4" creationId="{C734C100-9540-43EE-9218-EBFA78F0897E}"/>
          </ac:spMkLst>
        </pc:spChg>
        <pc:spChg chg="add">
          <ac:chgData name="Laurence Henry" userId="4e1039ebe8b24029" providerId="LiveId" clId="{5ED37887-F8D6-443E-B7A6-3F992B42CB43}" dt="2020-09-29T14:55:36.705" v="19012" actId="26606"/>
          <ac:spMkLst>
            <pc:docMk/>
            <pc:sldMk cId="875750534" sldId="504"/>
            <ac:spMk id="13" creationId="{4B24F6DB-F114-44A7-BB56-D401884E4E7F}"/>
          </ac:spMkLst>
        </pc:spChg>
        <pc:grpChg chg="add">
          <ac:chgData name="Laurence Henry" userId="4e1039ebe8b24029" providerId="LiveId" clId="{5ED37887-F8D6-443E-B7A6-3F992B42CB43}" dt="2020-09-29T14:55:36.705" v="19012" actId="26606"/>
          <ac:grpSpMkLst>
            <pc:docMk/>
            <pc:sldMk cId="875750534" sldId="504"/>
            <ac:grpSpMk id="9" creationId="{9BE10567-6165-46A7-867D-4690A16B46D6}"/>
          </ac:grpSpMkLst>
        </pc:grpChg>
        <pc:grpChg chg="add">
          <ac:chgData name="Laurence Henry" userId="4e1039ebe8b24029" providerId="LiveId" clId="{5ED37887-F8D6-443E-B7A6-3F992B42CB43}" dt="2020-09-29T14:55:36.705" v="19012" actId="26606"/>
          <ac:grpSpMkLst>
            <pc:docMk/>
            <pc:sldMk cId="875750534" sldId="504"/>
            <ac:grpSpMk id="15" creationId="{4DB50ECD-225E-4F81-AF7B-706DD05F3BA8}"/>
          </ac:grpSpMkLst>
        </pc:grpChg>
      </pc:sldChg>
      <pc:sldChg chg="addSp delSp modSp new mod setBg modClrScheme setClrOvrMap chgLayout">
        <pc:chgData name="Laurence Henry" userId="4e1039ebe8b24029" providerId="LiveId" clId="{5ED37887-F8D6-443E-B7A6-3F992B42CB43}" dt="2020-09-29T15:14:41.287" v="19232" actId="26606"/>
        <pc:sldMkLst>
          <pc:docMk/>
          <pc:sldMk cId="2911636855" sldId="505"/>
        </pc:sldMkLst>
        <pc:spChg chg="mod ord">
          <ac:chgData name="Laurence Henry" userId="4e1039ebe8b24029" providerId="LiveId" clId="{5ED37887-F8D6-443E-B7A6-3F992B42CB43}" dt="2020-09-29T15:14:41.287" v="19232" actId="26606"/>
          <ac:spMkLst>
            <pc:docMk/>
            <pc:sldMk cId="2911636855" sldId="505"/>
            <ac:spMk id="2" creationId="{68D22292-7B4D-4299-A132-36890D6D95F6}"/>
          </ac:spMkLst>
        </pc:spChg>
        <pc:spChg chg="del mod ord">
          <ac:chgData name="Laurence Henry" userId="4e1039ebe8b24029" providerId="LiveId" clId="{5ED37887-F8D6-443E-B7A6-3F992B42CB43}" dt="2020-09-29T14:56:01.835" v="19047" actId="700"/>
          <ac:spMkLst>
            <pc:docMk/>
            <pc:sldMk cId="2911636855" sldId="505"/>
            <ac:spMk id="3" creationId="{AA77DDBF-5724-4215-9786-917DCB9603A0}"/>
          </ac:spMkLst>
        </pc:spChg>
        <pc:spChg chg="add mod ord">
          <ac:chgData name="Laurence Henry" userId="4e1039ebe8b24029" providerId="LiveId" clId="{5ED37887-F8D6-443E-B7A6-3F992B42CB43}" dt="2020-09-29T15:14:41.287" v="19232" actId="26606"/>
          <ac:spMkLst>
            <pc:docMk/>
            <pc:sldMk cId="2911636855" sldId="505"/>
            <ac:spMk id="4" creationId="{4BF3700F-4845-4161-AE8D-79E542F43E60}"/>
          </ac:spMkLst>
        </pc:spChg>
        <pc:spChg chg="add">
          <ac:chgData name="Laurence Henry" userId="4e1039ebe8b24029" providerId="LiveId" clId="{5ED37887-F8D6-443E-B7A6-3F992B42CB43}" dt="2020-09-29T15:14:41.287" v="19232" actId="26606"/>
          <ac:spMkLst>
            <pc:docMk/>
            <pc:sldMk cId="2911636855" sldId="505"/>
            <ac:spMk id="45" creationId="{4B24F6DB-F114-44A7-BB56-D401884E4E7F}"/>
          </ac:spMkLst>
        </pc:spChg>
        <pc:grpChg chg="add del">
          <ac:chgData name="Laurence Henry" userId="4e1039ebe8b24029" providerId="LiveId" clId="{5ED37887-F8D6-443E-B7A6-3F992B42CB43}" dt="2020-09-29T15:14:41.287" v="19232" actId="26606"/>
          <ac:grpSpMkLst>
            <pc:docMk/>
            <pc:sldMk cId="2911636855" sldId="505"/>
            <ac:grpSpMk id="10" creationId="{068ACACB-DD9E-4155-84BF-8E4D43DEC13D}"/>
          </ac:grpSpMkLst>
        </pc:grpChg>
        <pc:grpChg chg="add del">
          <ac:chgData name="Laurence Henry" userId="4e1039ebe8b24029" providerId="LiveId" clId="{5ED37887-F8D6-443E-B7A6-3F992B42CB43}" dt="2020-09-29T15:14:41.287" v="19232" actId="26606"/>
          <ac:grpSpMkLst>
            <pc:docMk/>
            <pc:sldMk cId="2911636855" sldId="505"/>
            <ac:grpSpMk id="14" creationId="{BF3AEE19-128A-4FF8-954B-A9724F42E0D4}"/>
          </ac:grpSpMkLst>
        </pc:grpChg>
        <pc:grpChg chg="add">
          <ac:chgData name="Laurence Henry" userId="4e1039ebe8b24029" providerId="LiveId" clId="{5ED37887-F8D6-443E-B7A6-3F992B42CB43}" dt="2020-09-29T15:14:41.287" v="19232" actId="26606"/>
          <ac:grpSpMkLst>
            <pc:docMk/>
            <pc:sldMk cId="2911636855" sldId="505"/>
            <ac:grpSpMk id="41" creationId="{9BE10567-6165-46A7-867D-4690A16B46D6}"/>
          </ac:grpSpMkLst>
        </pc:grpChg>
        <pc:grpChg chg="add">
          <ac:chgData name="Laurence Henry" userId="4e1039ebe8b24029" providerId="LiveId" clId="{5ED37887-F8D6-443E-B7A6-3F992B42CB43}" dt="2020-09-29T15:14:41.287" v="19232" actId="26606"/>
          <ac:grpSpMkLst>
            <pc:docMk/>
            <pc:sldMk cId="2911636855" sldId="505"/>
            <ac:grpSpMk id="47" creationId="{4DB50ECD-225E-4F81-AF7B-706DD05F3BA8}"/>
          </ac:grpSpMkLst>
        </pc:grpChg>
        <pc:picChg chg="add del mod ord">
          <ac:chgData name="Laurence Henry" userId="4e1039ebe8b24029" providerId="LiveId" clId="{5ED37887-F8D6-443E-B7A6-3F992B42CB43}" dt="2020-09-29T15:14:38.237" v="19231" actId="478"/>
          <ac:picMkLst>
            <pc:docMk/>
            <pc:sldMk cId="2911636855" sldId="505"/>
            <ac:picMk id="5" creationId="{19925C2F-A933-4914-9B71-962E80C2782E}"/>
          </ac:picMkLst>
        </pc:picChg>
      </pc:sldChg>
      <pc:sldChg chg="addSp delSp modSp new mod setBg modClrScheme setClrOvrMap chgLayout">
        <pc:chgData name="Laurence Henry" userId="4e1039ebe8b24029" providerId="LiveId" clId="{5ED37887-F8D6-443E-B7A6-3F992B42CB43}" dt="2020-09-29T15:14:54.689" v="19235" actId="26606"/>
        <pc:sldMkLst>
          <pc:docMk/>
          <pc:sldMk cId="1397970864" sldId="506"/>
        </pc:sldMkLst>
        <pc:spChg chg="mod ord">
          <ac:chgData name="Laurence Henry" userId="4e1039ebe8b24029" providerId="LiveId" clId="{5ED37887-F8D6-443E-B7A6-3F992B42CB43}" dt="2020-09-29T15:14:54.689" v="19235" actId="26606"/>
          <ac:spMkLst>
            <pc:docMk/>
            <pc:sldMk cId="1397970864" sldId="506"/>
            <ac:spMk id="2" creationId="{1D0FA4B1-A642-4D19-8526-5375C82307AB}"/>
          </ac:spMkLst>
        </pc:spChg>
        <pc:spChg chg="del mod ord">
          <ac:chgData name="Laurence Henry" userId="4e1039ebe8b24029" providerId="LiveId" clId="{5ED37887-F8D6-443E-B7A6-3F992B42CB43}" dt="2020-09-29T15:04:15.635" v="19094" actId="700"/>
          <ac:spMkLst>
            <pc:docMk/>
            <pc:sldMk cId="1397970864" sldId="506"/>
            <ac:spMk id="3" creationId="{DE641689-ACB2-480C-B625-43DA833B8400}"/>
          </ac:spMkLst>
        </pc:spChg>
        <pc:spChg chg="add mod ord">
          <ac:chgData name="Laurence Henry" userId="4e1039ebe8b24029" providerId="LiveId" clId="{5ED37887-F8D6-443E-B7A6-3F992B42CB43}" dt="2020-09-29T15:14:54.689" v="19235" actId="26606"/>
          <ac:spMkLst>
            <pc:docMk/>
            <pc:sldMk cId="1397970864" sldId="506"/>
            <ac:spMk id="4" creationId="{6B2FB52C-A363-4C8C-80AE-0C47DDE79AF1}"/>
          </ac:spMkLst>
        </pc:spChg>
        <pc:spChg chg="add">
          <ac:chgData name="Laurence Henry" userId="4e1039ebe8b24029" providerId="LiveId" clId="{5ED37887-F8D6-443E-B7A6-3F992B42CB43}" dt="2020-09-29T15:14:54.689" v="19235" actId="26606"/>
          <ac:spMkLst>
            <pc:docMk/>
            <pc:sldMk cId="1397970864" sldId="506"/>
            <ac:spMk id="45" creationId="{4B24F6DB-F114-44A7-BB56-D401884E4E7F}"/>
          </ac:spMkLst>
        </pc:spChg>
        <pc:grpChg chg="add del">
          <ac:chgData name="Laurence Henry" userId="4e1039ebe8b24029" providerId="LiveId" clId="{5ED37887-F8D6-443E-B7A6-3F992B42CB43}" dt="2020-09-29T15:14:54.689" v="19235" actId="26606"/>
          <ac:grpSpMkLst>
            <pc:docMk/>
            <pc:sldMk cId="1397970864" sldId="506"/>
            <ac:grpSpMk id="10" creationId="{AD579530-1077-46B3-BD5C-81BB270A1D5B}"/>
          </ac:grpSpMkLst>
        </pc:grpChg>
        <pc:grpChg chg="add del">
          <ac:chgData name="Laurence Henry" userId="4e1039ebe8b24029" providerId="LiveId" clId="{5ED37887-F8D6-443E-B7A6-3F992B42CB43}" dt="2020-09-29T15:14:54.689" v="19235" actId="26606"/>
          <ac:grpSpMkLst>
            <pc:docMk/>
            <pc:sldMk cId="1397970864" sldId="506"/>
            <ac:grpSpMk id="14" creationId="{83F79A5F-63B5-4802-B39B-BF0F89DDDA15}"/>
          </ac:grpSpMkLst>
        </pc:grpChg>
        <pc:grpChg chg="add">
          <ac:chgData name="Laurence Henry" userId="4e1039ebe8b24029" providerId="LiveId" clId="{5ED37887-F8D6-443E-B7A6-3F992B42CB43}" dt="2020-09-29T15:14:54.689" v="19235" actId="26606"/>
          <ac:grpSpMkLst>
            <pc:docMk/>
            <pc:sldMk cId="1397970864" sldId="506"/>
            <ac:grpSpMk id="41" creationId="{9BE10567-6165-46A7-867D-4690A16B46D6}"/>
          </ac:grpSpMkLst>
        </pc:grpChg>
        <pc:grpChg chg="add">
          <ac:chgData name="Laurence Henry" userId="4e1039ebe8b24029" providerId="LiveId" clId="{5ED37887-F8D6-443E-B7A6-3F992B42CB43}" dt="2020-09-29T15:14:54.689" v="19235" actId="26606"/>
          <ac:grpSpMkLst>
            <pc:docMk/>
            <pc:sldMk cId="1397970864" sldId="506"/>
            <ac:grpSpMk id="47" creationId="{4DB50ECD-225E-4F81-AF7B-706DD05F3BA8}"/>
          </ac:grpSpMkLst>
        </pc:grpChg>
        <pc:picChg chg="add del mod ord">
          <ac:chgData name="Laurence Henry" userId="4e1039ebe8b24029" providerId="LiveId" clId="{5ED37887-F8D6-443E-B7A6-3F992B42CB43}" dt="2020-09-29T15:14:51.886" v="19234" actId="478"/>
          <ac:picMkLst>
            <pc:docMk/>
            <pc:sldMk cId="1397970864" sldId="506"/>
            <ac:picMk id="5" creationId="{4DFDA312-9ED9-46D4-9FEC-4704EE6566A0}"/>
          </ac:picMkLst>
        </pc:picChg>
      </pc:sldChg>
      <pc:sldChg chg="addSp delSp modSp new mod setBg modClrScheme setClrOvrMap chgLayout">
        <pc:chgData name="Laurence Henry" userId="4e1039ebe8b24029" providerId="LiveId" clId="{5ED37887-F8D6-443E-B7A6-3F992B42CB43}" dt="2020-09-29T15:06:02.027" v="19131" actId="26606"/>
        <pc:sldMkLst>
          <pc:docMk/>
          <pc:sldMk cId="2898440900" sldId="507"/>
        </pc:sldMkLst>
        <pc:spChg chg="mod ord">
          <ac:chgData name="Laurence Henry" userId="4e1039ebe8b24029" providerId="LiveId" clId="{5ED37887-F8D6-443E-B7A6-3F992B42CB43}" dt="2020-09-29T15:06:02.027" v="19131" actId="26606"/>
          <ac:spMkLst>
            <pc:docMk/>
            <pc:sldMk cId="2898440900" sldId="507"/>
            <ac:spMk id="2" creationId="{6861DF38-58B2-4B04-8BFB-DB7A98198B09}"/>
          </ac:spMkLst>
        </pc:spChg>
        <pc:spChg chg="del mod ord">
          <ac:chgData name="Laurence Henry" userId="4e1039ebe8b24029" providerId="LiveId" clId="{5ED37887-F8D6-443E-B7A6-3F992B42CB43}" dt="2020-09-29T15:05:44.396" v="19130" actId="700"/>
          <ac:spMkLst>
            <pc:docMk/>
            <pc:sldMk cId="2898440900" sldId="507"/>
            <ac:spMk id="3" creationId="{317C15C0-8777-4610-9FDA-F226C9985E28}"/>
          </ac:spMkLst>
        </pc:spChg>
        <pc:spChg chg="add mod ord">
          <ac:chgData name="Laurence Henry" userId="4e1039ebe8b24029" providerId="LiveId" clId="{5ED37887-F8D6-443E-B7A6-3F992B42CB43}" dt="2020-09-29T15:06:02.027" v="19131" actId="26606"/>
          <ac:spMkLst>
            <pc:docMk/>
            <pc:sldMk cId="2898440900" sldId="507"/>
            <ac:spMk id="4" creationId="{052C3D5E-5096-4B80-AF2A-DCCCA9DEDB92}"/>
          </ac:spMkLst>
        </pc:spChg>
        <pc:spChg chg="add">
          <ac:chgData name="Laurence Henry" userId="4e1039ebe8b24029" providerId="LiveId" clId="{5ED37887-F8D6-443E-B7A6-3F992B42CB43}" dt="2020-09-29T15:06:02.027" v="19131" actId="26606"/>
          <ac:spMkLst>
            <pc:docMk/>
            <pc:sldMk cId="2898440900" sldId="507"/>
            <ac:spMk id="13" creationId="{4B24F6DB-F114-44A7-BB56-D401884E4E7F}"/>
          </ac:spMkLst>
        </pc:spChg>
        <pc:grpChg chg="add">
          <ac:chgData name="Laurence Henry" userId="4e1039ebe8b24029" providerId="LiveId" clId="{5ED37887-F8D6-443E-B7A6-3F992B42CB43}" dt="2020-09-29T15:06:02.027" v="19131" actId="26606"/>
          <ac:grpSpMkLst>
            <pc:docMk/>
            <pc:sldMk cId="2898440900" sldId="507"/>
            <ac:grpSpMk id="9" creationId="{9BE10567-6165-46A7-867D-4690A16B46D6}"/>
          </ac:grpSpMkLst>
        </pc:grpChg>
        <pc:grpChg chg="add">
          <ac:chgData name="Laurence Henry" userId="4e1039ebe8b24029" providerId="LiveId" clId="{5ED37887-F8D6-443E-B7A6-3F992B42CB43}" dt="2020-09-29T15:06:02.027" v="19131" actId="26606"/>
          <ac:grpSpMkLst>
            <pc:docMk/>
            <pc:sldMk cId="2898440900" sldId="507"/>
            <ac:grpSpMk id="15" creationId="{4DB50ECD-225E-4F81-AF7B-706DD05F3BA8}"/>
          </ac:grpSpMkLst>
        </pc:grpChg>
      </pc:sldChg>
      <pc:sldChg chg="addSp delSp modSp new mod setBg modClrScheme setClrOvrMap chgLayout">
        <pc:chgData name="Laurence Henry" userId="4e1039ebe8b24029" providerId="LiveId" clId="{5ED37887-F8D6-443E-B7A6-3F992B42CB43}" dt="2020-09-29T15:12:21.111" v="19179" actId="26606"/>
        <pc:sldMkLst>
          <pc:docMk/>
          <pc:sldMk cId="2191735174" sldId="508"/>
        </pc:sldMkLst>
        <pc:spChg chg="mod ord">
          <ac:chgData name="Laurence Henry" userId="4e1039ebe8b24029" providerId="LiveId" clId="{5ED37887-F8D6-443E-B7A6-3F992B42CB43}" dt="2020-09-29T15:12:21.111" v="19179" actId="26606"/>
          <ac:spMkLst>
            <pc:docMk/>
            <pc:sldMk cId="2191735174" sldId="508"/>
            <ac:spMk id="2" creationId="{DAAE14D7-7302-4F38-A6A7-5101041D7118}"/>
          </ac:spMkLst>
        </pc:spChg>
        <pc:spChg chg="del mod ord">
          <ac:chgData name="Laurence Henry" userId="4e1039ebe8b24029" providerId="LiveId" clId="{5ED37887-F8D6-443E-B7A6-3F992B42CB43}" dt="2020-09-29T15:10:13.055" v="19177" actId="700"/>
          <ac:spMkLst>
            <pc:docMk/>
            <pc:sldMk cId="2191735174" sldId="508"/>
            <ac:spMk id="3" creationId="{6646B1BC-C5E7-4999-9375-9379E83D8F49}"/>
          </ac:spMkLst>
        </pc:spChg>
        <pc:spChg chg="add mod ord">
          <ac:chgData name="Laurence Henry" userId="4e1039ebe8b24029" providerId="LiveId" clId="{5ED37887-F8D6-443E-B7A6-3F992B42CB43}" dt="2020-09-29T15:12:21.111" v="19179" actId="26606"/>
          <ac:spMkLst>
            <pc:docMk/>
            <pc:sldMk cId="2191735174" sldId="508"/>
            <ac:spMk id="4" creationId="{2D9E02F4-08EE-4F6A-B11E-B224A3399F97}"/>
          </ac:spMkLst>
        </pc:spChg>
        <pc:spChg chg="add">
          <ac:chgData name="Laurence Henry" userId="4e1039ebe8b24029" providerId="LiveId" clId="{5ED37887-F8D6-443E-B7A6-3F992B42CB43}" dt="2020-09-29T15:12:21.111" v="19179" actId="26606"/>
          <ac:spMkLst>
            <pc:docMk/>
            <pc:sldMk cId="2191735174" sldId="508"/>
            <ac:spMk id="10" creationId="{81B1BC20-CC70-4C30-B9BE-C23E121CA60E}"/>
          </ac:spMkLst>
        </pc:spChg>
        <pc:spChg chg="add">
          <ac:chgData name="Laurence Henry" userId="4e1039ebe8b24029" providerId="LiveId" clId="{5ED37887-F8D6-443E-B7A6-3F992B42CB43}" dt="2020-09-29T15:12:21.111" v="19179" actId="26606"/>
          <ac:spMkLst>
            <pc:docMk/>
            <pc:sldMk cId="2191735174" sldId="508"/>
            <ac:spMk id="70" creationId="{4683B8BC-85C4-41F2-9CD3-B074823B6BBD}"/>
          </ac:spMkLst>
        </pc:spChg>
        <pc:grpChg chg="add">
          <ac:chgData name="Laurence Henry" userId="4e1039ebe8b24029" providerId="LiveId" clId="{5ED37887-F8D6-443E-B7A6-3F992B42CB43}" dt="2020-09-29T15:12:21.111" v="19179" actId="26606"/>
          <ac:grpSpMkLst>
            <pc:docMk/>
            <pc:sldMk cId="2191735174" sldId="508"/>
            <ac:grpSpMk id="14" creationId="{D5E95061-A9DC-4C67-BCAF-F560690997E8}"/>
          </ac:grpSpMkLst>
        </pc:grpChg>
        <pc:picChg chg="add mod ord">
          <ac:chgData name="Laurence Henry" userId="4e1039ebe8b24029" providerId="LiveId" clId="{5ED37887-F8D6-443E-B7A6-3F992B42CB43}" dt="2020-09-29T15:12:21.111" v="19179" actId="26606"/>
          <ac:picMkLst>
            <pc:docMk/>
            <pc:sldMk cId="2191735174" sldId="508"/>
            <ac:picMk id="5" creationId="{6EE4D4C6-FB74-4B8B-912E-01ED19A469A9}"/>
          </ac:picMkLst>
        </pc:picChg>
        <pc:picChg chg="add">
          <ac:chgData name="Laurence Henry" userId="4e1039ebe8b24029" providerId="LiveId" clId="{5ED37887-F8D6-443E-B7A6-3F992B42CB43}" dt="2020-09-29T15:12:21.111" v="19179" actId="26606"/>
          <ac:picMkLst>
            <pc:docMk/>
            <pc:sldMk cId="2191735174" sldId="508"/>
            <ac:picMk id="12" creationId="{BED7CCD5-D3A4-4162-9CC4-03DF5AB89D07}"/>
          </ac:picMkLst>
        </pc:picChg>
      </pc:sldChg>
      <pc:sldChg chg="new del">
        <pc:chgData name="Laurence Henry" userId="4e1039ebe8b24029" providerId="LiveId" clId="{5ED37887-F8D6-443E-B7A6-3F992B42CB43}" dt="2020-09-29T15:10:10.807" v="19176" actId="680"/>
        <pc:sldMkLst>
          <pc:docMk/>
          <pc:sldMk cId="3598681402" sldId="509"/>
        </pc:sldMkLst>
      </pc:sldChg>
      <pc:sldChg chg="addSp delSp modSp new mod setBg modClrScheme setClrOvrMap chgLayout">
        <pc:chgData name="Laurence Henry" userId="4e1039ebe8b24029" providerId="LiveId" clId="{5ED37887-F8D6-443E-B7A6-3F992B42CB43}" dt="2020-09-29T15:16:13.274" v="19239" actId="26606"/>
        <pc:sldMkLst>
          <pc:docMk/>
          <pc:sldMk cId="3869433553" sldId="509"/>
        </pc:sldMkLst>
        <pc:spChg chg="mod ord">
          <ac:chgData name="Laurence Henry" userId="4e1039ebe8b24029" providerId="LiveId" clId="{5ED37887-F8D6-443E-B7A6-3F992B42CB43}" dt="2020-09-29T15:16:13.274" v="19239" actId="26606"/>
          <ac:spMkLst>
            <pc:docMk/>
            <pc:sldMk cId="3869433553" sldId="509"/>
            <ac:spMk id="2" creationId="{E72AA853-EE6E-4AD9-8B2C-5131B7CC4D50}"/>
          </ac:spMkLst>
        </pc:spChg>
        <pc:spChg chg="del">
          <ac:chgData name="Laurence Henry" userId="4e1039ebe8b24029" providerId="LiveId" clId="{5ED37887-F8D6-443E-B7A6-3F992B42CB43}" dt="2020-09-29T15:13:20.049" v="19197"/>
          <ac:spMkLst>
            <pc:docMk/>
            <pc:sldMk cId="3869433553" sldId="509"/>
            <ac:spMk id="3" creationId="{366CA762-9AB8-47BA-844B-BF9731DA9FC3}"/>
          </ac:spMkLst>
        </pc:spChg>
        <pc:spChg chg="add mod ord">
          <ac:chgData name="Laurence Henry" userId="4e1039ebe8b24029" providerId="LiveId" clId="{5ED37887-F8D6-443E-B7A6-3F992B42CB43}" dt="2020-09-29T15:16:13.274" v="19239" actId="26606"/>
          <ac:spMkLst>
            <pc:docMk/>
            <pc:sldMk cId="3869433553" sldId="509"/>
            <ac:spMk id="5" creationId="{D77ED50F-7769-4322-8FF4-B853A8E94B6E}"/>
          </ac:spMkLst>
        </pc:spChg>
        <pc:spChg chg="add">
          <ac:chgData name="Laurence Henry" userId="4e1039ebe8b24029" providerId="LiveId" clId="{5ED37887-F8D6-443E-B7A6-3F992B42CB43}" dt="2020-09-29T15:16:13.274" v="19239" actId="26606"/>
          <ac:spMkLst>
            <pc:docMk/>
            <pc:sldMk cId="3869433553" sldId="509"/>
            <ac:spMk id="8" creationId="{81B1BC20-CC70-4C30-B9BE-C23E121CA60E}"/>
          </ac:spMkLst>
        </pc:spChg>
        <pc:spChg chg="add">
          <ac:chgData name="Laurence Henry" userId="4e1039ebe8b24029" providerId="LiveId" clId="{5ED37887-F8D6-443E-B7A6-3F992B42CB43}" dt="2020-09-29T15:16:13.274" v="19239" actId="26606"/>
          <ac:spMkLst>
            <pc:docMk/>
            <pc:sldMk cId="3869433553" sldId="509"/>
            <ac:spMk id="71" creationId="{4683B8BC-85C4-41F2-9CD3-B074823B6BBD}"/>
          </ac:spMkLst>
        </pc:spChg>
        <pc:grpChg chg="add">
          <ac:chgData name="Laurence Henry" userId="4e1039ebe8b24029" providerId="LiveId" clId="{5ED37887-F8D6-443E-B7A6-3F992B42CB43}" dt="2020-09-29T15:16:13.274" v="19239" actId="26606"/>
          <ac:grpSpMkLst>
            <pc:docMk/>
            <pc:sldMk cId="3869433553" sldId="509"/>
            <ac:grpSpMk id="9" creationId="{D5E95061-A9DC-4C67-BCAF-F560690997E8}"/>
          </ac:grpSpMkLst>
        </pc:grpChg>
        <pc:grpChg chg="add del">
          <ac:chgData name="Laurence Henry" userId="4e1039ebe8b24029" providerId="LiveId" clId="{5ED37887-F8D6-443E-B7A6-3F992B42CB43}" dt="2020-09-29T15:15:18.548" v="19236" actId="26606"/>
          <ac:grpSpMkLst>
            <pc:docMk/>
            <pc:sldMk cId="3869433553" sldId="509"/>
            <ac:grpSpMk id="10" creationId="{068ACACB-DD9E-4155-84BF-8E4D43DEC13D}"/>
          </ac:grpSpMkLst>
        </pc:grpChg>
        <pc:grpChg chg="add del">
          <ac:chgData name="Laurence Henry" userId="4e1039ebe8b24029" providerId="LiveId" clId="{5ED37887-F8D6-443E-B7A6-3F992B42CB43}" dt="2020-09-29T15:15:18.548" v="19236" actId="26606"/>
          <ac:grpSpMkLst>
            <pc:docMk/>
            <pc:sldMk cId="3869433553" sldId="509"/>
            <ac:grpSpMk id="14" creationId="{BF3AEE19-128A-4FF8-954B-A9724F42E0D4}"/>
          </ac:grpSpMkLst>
        </pc:grpChg>
        <pc:picChg chg="add del mod ord">
          <ac:chgData name="Laurence Henry" userId="4e1039ebe8b24029" providerId="LiveId" clId="{5ED37887-F8D6-443E-B7A6-3F992B42CB43}" dt="2020-09-29T15:15:47.787" v="19237" actId="478"/>
          <ac:picMkLst>
            <pc:docMk/>
            <pc:sldMk cId="3869433553" sldId="509"/>
            <ac:picMk id="4" creationId="{63DA65E6-3339-4D99-8057-0493505FFF6C}"/>
          </ac:picMkLst>
        </pc:picChg>
        <pc:picChg chg="add mod">
          <ac:chgData name="Laurence Henry" userId="4e1039ebe8b24029" providerId="LiveId" clId="{5ED37887-F8D6-443E-B7A6-3F992B42CB43}" dt="2020-09-29T15:16:13.274" v="19239" actId="26606"/>
          <ac:picMkLst>
            <pc:docMk/>
            <pc:sldMk cId="3869433553" sldId="509"/>
            <ac:picMk id="6" creationId="{4BFED669-18EE-4BDA-BCA1-85482DA8FB0C}"/>
          </ac:picMkLst>
        </pc:picChg>
        <pc:picChg chg="add">
          <ac:chgData name="Laurence Henry" userId="4e1039ebe8b24029" providerId="LiveId" clId="{5ED37887-F8D6-443E-B7A6-3F992B42CB43}" dt="2020-09-29T15:16:13.274" v="19239" actId="26606"/>
          <ac:picMkLst>
            <pc:docMk/>
            <pc:sldMk cId="3869433553" sldId="509"/>
            <ac:picMk id="13" creationId="{BED7CCD5-D3A4-4162-9CC4-03DF5AB89D07}"/>
          </ac:picMkLst>
        </pc:picChg>
      </pc:sldChg>
      <pc:sldChg chg="addSp delSp modSp new mod setBg modClrScheme setClrOvrMap chgLayout">
        <pc:chgData name="Laurence Henry" userId="4e1039ebe8b24029" providerId="LiveId" clId="{5ED37887-F8D6-443E-B7A6-3F992B42CB43}" dt="2020-10-01T06:43:37.603" v="20634" actId="20577"/>
        <pc:sldMkLst>
          <pc:docMk/>
          <pc:sldMk cId="106373453" sldId="510"/>
        </pc:sldMkLst>
        <pc:spChg chg="mod ord">
          <ac:chgData name="Laurence Henry" userId="4e1039ebe8b24029" providerId="LiveId" clId="{5ED37887-F8D6-443E-B7A6-3F992B42CB43}" dt="2020-10-01T06:43:37.603" v="20634" actId="20577"/>
          <ac:spMkLst>
            <pc:docMk/>
            <pc:sldMk cId="106373453" sldId="510"/>
            <ac:spMk id="2" creationId="{1C7067EA-DE23-48ED-A33F-A88D4A4381AF}"/>
          </ac:spMkLst>
        </pc:spChg>
        <pc:spChg chg="del mod ord">
          <ac:chgData name="Laurence Henry" userId="4e1039ebe8b24029" providerId="LiveId" clId="{5ED37887-F8D6-443E-B7A6-3F992B42CB43}" dt="2020-09-29T15:14:11.030" v="19228" actId="700"/>
          <ac:spMkLst>
            <pc:docMk/>
            <pc:sldMk cId="106373453" sldId="510"/>
            <ac:spMk id="3" creationId="{7EEE770D-6BDD-4211-9A4E-1F93E21D203D}"/>
          </ac:spMkLst>
        </pc:spChg>
        <pc:spChg chg="add mod ord">
          <ac:chgData name="Laurence Henry" userId="4e1039ebe8b24029" providerId="LiveId" clId="{5ED37887-F8D6-443E-B7A6-3F992B42CB43}" dt="2020-09-29T15:14:22.996" v="19229" actId="26606"/>
          <ac:spMkLst>
            <pc:docMk/>
            <pc:sldMk cId="106373453" sldId="510"/>
            <ac:spMk id="4" creationId="{286A1B6F-AD54-4619-BF8C-5F55EEBAA044}"/>
          </ac:spMkLst>
        </pc:spChg>
        <pc:spChg chg="add">
          <ac:chgData name="Laurence Henry" userId="4e1039ebe8b24029" providerId="LiveId" clId="{5ED37887-F8D6-443E-B7A6-3F992B42CB43}" dt="2020-09-29T15:14:22.996" v="19229" actId="26606"/>
          <ac:spMkLst>
            <pc:docMk/>
            <pc:sldMk cId="106373453" sldId="510"/>
            <ac:spMk id="13" creationId="{4B24F6DB-F114-44A7-BB56-D401884E4E7F}"/>
          </ac:spMkLst>
        </pc:spChg>
        <pc:grpChg chg="add">
          <ac:chgData name="Laurence Henry" userId="4e1039ebe8b24029" providerId="LiveId" clId="{5ED37887-F8D6-443E-B7A6-3F992B42CB43}" dt="2020-09-29T15:14:22.996" v="19229" actId="26606"/>
          <ac:grpSpMkLst>
            <pc:docMk/>
            <pc:sldMk cId="106373453" sldId="510"/>
            <ac:grpSpMk id="9" creationId="{9BE10567-6165-46A7-867D-4690A16B46D6}"/>
          </ac:grpSpMkLst>
        </pc:grpChg>
        <pc:grpChg chg="add">
          <ac:chgData name="Laurence Henry" userId="4e1039ebe8b24029" providerId="LiveId" clId="{5ED37887-F8D6-443E-B7A6-3F992B42CB43}" dt="2020-09-29T15:14:22.996" v="19229" actId="26606"/>
          <ac:grpSpMkLst>
            <pc:docMk/>
            <pc:sldMk cId="106373453" sldId="510"/>
            <ac:grpSpMk id="15" creationId="{4DB50ECD-225E-4F81-AF7B-706DD05F3BA8}"/>
          </ac:grpSpMkLst>
        </pc:grpChg>
      </pc:sldChg>
      <pc:sldChg chg="addSp delSp modSp new mod">
        <pc:chgData name="Laurence Henry" userId="4e1039ebe8b24029" providerId="LiveId" clId="{5ED37887-F8D6-443E-B7A6-3F992B42CB43}" dt="2020-10-01T15:58:34.335" v="23742" actId="20577"/>
        <pc:sldMkLst>
          <pc:docMk/>
          <pc:sldMk cId="1138231208" sldId="511"/>
        </pc:sldMkLst>
        <pc:spChg chg="mod">
          <ac:chgData name="Laurence Henry" userId="4e1039ebe8b24029" providerId="LiveId" clId="{5ED37887-F8D6-443E-B7A6-3F992B42CB43}" dt="2020-09-29T15:27:49.809" v="19393"/>
          <ac:spMkLst>
            <pc:docMk/>
            <pc:sldMk cId="1138231208" sldId="511"/>
            <ac:spMk id="2" creationId="{CD97EA57-A31E-4F27-B0A0-540C7669D40F}"/>
          </ac:spMkLst>
        </pc:spChg>
        <pc:spChg chg="mod">
          <ac:chgData name="Laurence Henry" userId="4e1039ebe8b24029" providerId="LiveId" clId="{5ED37887-F8D6-443E-B7A6-3F992B42CB43}" dt="2020-10-01T15:58:34.335" v="23742" actId="20577"/>
          <ac:spMkLst>
            <pc:docMk/>
            <pc:sldMk cId="1138231208" sldId="511"/>
            <ac:spMk id="3" creationId="{9C479AAD-75EA-4A22-BC90-886AC8265455}"/>
          </ac:spMkLst>
        </pc:spChg>
        <pc:spChg chg="add del mod">
          <ac:chgData name="Laurence Henry" userId="4e1039ebe8b24029" providerId="LiveId" clId="{5ED37887-F8D6-443E-B7A6-3F992B42CB43}" dt="2020-09-29T15:57:12.727" v="19510" actId="478"/>
          <ac:spMkLst>
            <pc:docMk/>
            <pc:sldMk cId="1138231208" sldId="511"/>
            <ac:spMk id="5" creationId="{73F74D55-2D71-47F7-A868-BFEE42493059}"/>
          </ac:spMkLst>
        </pc:spChg>
        <pc:picChg chg="add mod">
          <ac:chgData name="Laurence Henry" userId="4e1039ebe8b24029" providerId="LiveId" clId="{5ED37887-F8D6-443E-B7A6-3F992B42CB43}" dt="2020-09-29T15:59:35.627" v="19608" actId="14100"/>
          <ac:picMkLst>
            <pc:docMk/>
            <pc:sldMk cId="1138231208" sldId="511"/>
            <ac:picMk id="6" creationId="{A4856B24-AA81-4640-A29F-60D71D4E450E}"/>
          </ac:picMkLst>
        </pc:picChg>
        <pc:picChg chg="add mod">
          <ac:chgData name="Laurence Henry" userId="4e1039ebe8b24029" providerId="LiveId" clId="{5ED37887-F8D6-443E-B7A6-3F992B42CB43}" dt="2020-09-29T15:59:40.346" v="19610" actId="14100"/>
          <ac:picMkLst>
            <pc:docMk/>
            <pc:sldMk cId="1138231208" sldId="511"/>
            <ac:picMk id="8" creationId="{2D4A530E-F6BF-47D9-9DC8-1BEF51E4455A}"/>
          </ac:picMkLst>
        </pc:picChg>
        <pc:picChg chg="del">
          <ac:chgData name="Laurence Henry" userId="4e1039ebe8b24029" providerId="LiveId" clId="{5ED37887-F8D6-443E-B7A6-3F992B42CB43}" dt="2020-09-29T15:59:15.595" v="19603"/>
          <ac:picMkLst>
            <pc:docMk/>
            <pc:sldMk cId="1138231208" sldId="511"/>
            <ac:picMk id="9" creationId="{E1502FBB-F722-4354-B9D0-8144BBEB2405}"/>
          </ac:picMkLst>
        </pc:picChg>
        <pc:picChg chg="add del mod">
          <ac:chgData name="Laurence Henry" userId="4e1039ebe8b24029" providerId="LiveId" clId="{5ED37887-F8D6-443E-B7A6-3F992B42CB43}" dt="2020-10-01T15:20:47.849" v="23684" actId="478"/>
          <ac:picMkLst>
            <pc:docMk/>
            <pc:sldMk cId="1138231208" sldId="511"/>
            <ac:picMk id="10" creationId="{CF19B650-0CFF-45BB-995E-5D2244E5F9CD}"/>
          </ac:picMkLst>
        </pc:picChg>
        <pc:picChg chg="add mod">
          <ac:chgData name="Laurence Henry" userId="4e1039ebe8b24029" providerId="LiveId" clId="{5ED37887-F8D6-443E-B7A6-3F992B42CB43}" dt="2020-10-01T15:21:26.433" v="23692" actId="1076"/>
          <ac:picMkLst>
            <pc:docMk/>
            <pc:sldMk cId="1138231208" sldId="511"/>
            <ac:picMk id="11" creationId="{DDA7C81F-1122-4A74-9DE4-02F2EBFC707A}"/>
          </ac:picMkLst>
        </pc:picChg>
      </pc:sldChg>
      <pc:sldChg chg="addSp delSp modSp new mod setBg modClrScheme setClrOvrMap chgLayout">
        <pc:chgData name="Laurence Henry" userId="4e1039ebe8b24029" providerId="LiveId" clId="{5ED37887-F8D6-443E-B7A6-3F992B42CB43}" dt="2020-09-29T15:27:22.982" v="19390" actId="20577"/>
        <pc:sldMkLst>
          <pc:docMk/>
          <pc:sldMk cId="760548645" sldId="512"/>
        </pc:sldMkLst>
        <pc:spChg chg="mod ord">
          <ac:chgData name="Laurence Henry" userId="4e1039ebe8b24029" providerId="LiveId" clId="{5ED37887-F8D6-443E-B7A6-3F992B42CB43}" dt="2020-09-29T15:27:22.982" v="19390" actId="20577"/>
          <ac:spMkLst>
            <pc:docMk/>
            <pc:sldMk cId="760548645" sldId="512"/>
            <ac:spMk id="2" creationId="{AFDEDCDD-C81E-4B32-AF9C-3F53BC07EB65}"/>
          </ac:spMkLst>
        </pc:spChg>
        <pc:spChg chg="del mod ord">
          <ac:chgData name="Laurence Henry" userId="4e1039ebe8b24029" providerId="LiveId" clId="{5ED37887-F8D6-443E-B7A6-3F992B42CB43}" dt="2020-09-29T15:27:13.107" v="19387" actId="700"/>
          <ac:spMkLst>
            <pc:docMk/>
            <pc:sldMk cId="760548645" sldId="512"/>
            <ac:spMk id="3" creationId="{9BA7CA74-2C0C-4BFD-B8AA-E16EFD93FD45}"/>
          </ac:spMkLst>
        </pc:spChg>
        <pc:spChg chg="add mod ord">
          <ac:chgData name="Laurence Henry" userId="4e1039ebe8b24029" providerId="LiveId" clId="{5ED37887-F8D6-443E-B7A6-3F992B42CB43}" dt="2020-09-29T15:27:18.705" v="19388" actId="26606"/>
          <ac:spMkLst>
            <pc:docMk/>
            <pc:sldMk cId="760548645" sldId="512"/>
            <ac:spMk id="4" creationId="{FE57B92B-36A3-46F9-95A3-DCD78FEE429A}"/>
          </ac:spMkLst>
        </pc:spChg>
        <pc:spChg chg="add">
          <ac:chgData name="Laurence Henry" userId="4e1039ebe8b24029" providerId="LiveId" clId="{5ED37887-F8D6-443E-B7A6-3F992B42CB43}" dt="2020-09-29T15:27:18.705" v="19388" actId="26606"/>
          <ac:spMkLst>
            <pc:docMk/>
            <pc:sldMk cId="760548645" sldId="512"/>
            <ac:spMk id="13" creationId="{4B24F6DB-F114-44A7-BB56-D401884E4E7F}"/>
          </ac:spMkLst>
        </pc:spChg>
        <pc:grpChg chg="add">
          <ac:chgData name="Laurence Henry" userId="4e1039ebe8b24029" providerId="LiveId" clId="{5ED37887-F8D6-443E-B7A6-3F992B42CB43}" dt="2020-09-29T15:27:18.705" v="19388" actId="26606"/>
          <ac:grpSpMkLst>
            <pc:docMk/>
            <pc:sldMk cId="760548645" sldId="512"/>
            <ac:grpSpMk id="9" creationId="{9BE10567-6165-46A7-867D-4690A16B46D6}"/>
          </ac:grpSpMkLst>
        </pc:grpChg>
        <pc:grpChg chg="add">
          <ac:chgData name="Laurence Henry" userId="4e1039ebe8b24029" providerId="LiveId" clId="{5ED37887-F8D6-443E-B7A6-3F992B42CB43}" dt="2020-09-29T15:27:18.705" v="19388" actId="26606"/>
          <ac:grpSpMkLst>
            <pc:docMk/>
            <pc:sldMk cId="760548645" sldId="512"/>
            <ac:grpSpMk id="15" creationId="{4DB50ECD-225E-4F81-AF7B-706DD05F3BA8}"/>
          </ac:grpSpMkLst>
        </pc:grpChg>
      </pc:sldChg>
      <pc:sldChg chg="addSp delSp modSp new mod setBg modClrScheme setClrOvrMap chgLayout">
        <pc:chgData name="Laurence Henry" userId="4e1039ebe8b24029" providerId="LiveId" clId="{5ED37887-F8D6-443E-B7A6-3F992B42CB43}" dt="2020-09-29T15:31:32.021" v="19470" actId="26606"/>
        <pc:sldMkLst>
          <pc:docMk/>
          <pc:sldMk cId="1264226820" sldId="513"/>
        </pc:sldMkLst>
        <pc:spChg chg="add mod">
          <ac:chgData name="Laurence Henry" userId="4e1039ebe8b24029" providerId="LiveId" clId="{5ED37887-F8D6-443E-B7A6-3F992B42CB43}" dt="2020-09-29T15:31:32.021" v="19470" actId="26606"/>
          <ac:spMkLst>
            <pc:docMk/>
            <pc:sldMk cId="1264226820" sldId="513"/>
            <ac:spMk id="2" creationId="{F445885A-68A4-4DD6-A42C-FF75EC8FF4E7}"/>
          </ac:spMkLst>
        </pc:spChg>
        <pc:spChg chg="add mod">
          <ac:chgData name="Laurence Henry" userId="4e1039ebe8b24029" providerId="LiveId" clId="{5ED37887-F8D6-443E-B7A6-3F992B42CB43}" dt="2020-09-29T15:31:32.021" v="19470" actId="26606"/>
          <ac:spMkLst>
            <pc:docMk/>
            <pc:sldMk cId="1264226820" sldId="513"/>
            <ac:spMk id="3" creationId="{FF2D0848-B1B7-4C09-81CE-2CA4A7B00458}"/>
          </ac:spMkLst>
        </pc:spChg>
        <pc:spChg chg="add del">
          <ac:chgData name="Laurence Henry" userId="4e1039ebe8b24029" providerId="LiveId" clId="{5ED37887-F8D6-443E-B7A6-3F992B42CB43}" dt="2020-09-29T15:31:21.084" v="19465" actId="26606"/>
          <ac:spMkLst>
            <pc:docMk/>
            <pc:sldMk cId="1264226820" sldId="513"/>
            <ac:spMk id="12" creationId="{4B24F6DB-F114-44A7-BB56-D401884E4E7F}"/>
          </ac:spMkLst>
        </pc:spChg>
        <pc:spChg chg="add">
          <ac:chgData name="Laurence Henry" userId="4e1039ebe8b24029" providerId="LiveId" clId="{5ED37887-F8D6-443E-B7A6-3F992B42CB43}" dt="2020-09-29T15:31:32.021" v="19470" actId="26606"/>
          <ac:spMkLst>
            <pc:docMk/>
            <pc:sldMk cId="1264226820" sldId="513"/>
            <ac:spMk id="90" creationId="{4B24F6DB-F114-44A7-BB56-D401884E4E7F}"/>
          </ac:spMkLst>
        </pc:spChg>
        <pc:grpChg chg="add del">
          <ac:chgData name="Laurence Henry" userId="4e1039ebe8b24029" providerId="LiveId" clId="{5ED37887-F8D6-443E-B7A6-3F992B42CB43}" dt="2020-09-29T15:31:21.084" v="19465" actId="26606"/>
          <ac:grpSpMkLst>
            <pc:docMk/>
            <pc:sldMk cId="1264226820" sldId="513"/>
            <ac:grpSpMk id="8" creationId="{9BE10567-6165-46A7-867D-4690A16B46D6}"/>
          </ac:grpSpMkLst>
        </pc:grpChg>
        <pc:grpChg chg="add del">
          <ac:chgData name="Laurence Henry" userId="4e1039ebe8b24029" providerId="LiveId" clId="{5ED37887-F8D6-443E-B7A6-3F992B42CB43}" dt="2020-09-29T15:31:31.957" v="19469" actId="26606"/>
          <ac:grpSpMkLst>
            <pc:docMk/>
            <pc:sldMk cId="1264226820" sldId="513"/>
            <ac:grpSpMk id="9" creationId="{6C68F39D-867D-4AFF-94C4-C3829AD5C5B5}"/>
          </ac:grpSpMkLst>
        </pc:grpChg>
        <pc:grpChg chg="add del">
          <ac:chgData name="Laurence Henry" userId="4e1039ebe8b24029" providerId="LiveId" clId="{5ED37887-F8D6-443E-B7A6-3F992B42CB43}" dt="2020-09-29T15:31:24.659" v="19467" actId="26606"/>
          <ac:grpSpMkLst>
            <pc:docMk/>
            <pc:sldMk cId="1264226820" sldId="513"/>
            <ac:grpSpMk id="13" creationId="{4466CCD0-FEF9-460D-9FB6-11613A492B66}"/>
          </ac:grpSpMkLst>
        </pc:grpChg>
        <pc:grpChg chg="add del">
          <ac:chgData name="Laurence Henry" userId="4e1039ebe8b24029" providerId="LiveId" clId="{5ED37887-F8D6-443E-B7A6-3F992B42CB43}" dt="2020-09-29T15:31:21.084" v="19465" actId="26606"/>
          <ac:grpSpMkLst>
            <pc:docMk/>
            <pc:sldMk cId="1264226820" sldId="513"/>
            <ac:grpSpMk id="14" creationId="{4DB50ECD-225E-4F81-AF7B-706DD05F3BA8}"/>
          </ac:grpSpMkLst>
        </pc:grpChg>
        <pc:grpChg chg="add del">
          <ac:chgData name="Laurence Henry" userId="4e1039ebe8b24029" providerId="LiveId" clId="{5ED37887-F8D6-443E-B7A6-3F992B42CB43}" dt="2020-09-29T15:31:24.659" v="19467" actId="26606"/>
          <ac:grpSpMkLst>
            <pc:docMk/>
            <pc:sldMk cId="1264226820" sldId="513"/>
            <ac:grpSpMk id="68" creationId="{6C68F39D-867D-4AFF-94C4-C3829AD5C5B5}"/>
          </ac:grpSpMkLst>
        </pc:grpChg>
        <pc:grpChg chg="add del">
          <ac:chgData name="Laurence Henry" userId="4e1039ebe8b24029" providerId="LiveId" clId="{5ED37887-F8D6-443E-B7A6-3F992B42CB43}" dt="2020-09-29T15:31:24.659" v="19467" actId="26606"/>
          <ac:grpSpMkLst>
            <pc:docMk/>
            <pc:sldMk cId="1264226820" sldId="513"/>
            <ac:grpSpMk id="69" creationId="{176E1971-1C4C-46C8-A821-63766428014D}"/>
          </ac:grpSpMkLst>
        </pc:grpChg>
        <pc:grpChg chg="add del">
          <ac:chgData name="Laurence Henry" userId="4e1039ebe8b24029" providerId="LiveId" clId="{5ED37887-F8D6-443E-B7A6-3F992B42CB43}" dt="2020-09-29T15:31:31.957" v="19469" actId="26606"/>
          <ac:grpSpMkLst>
            <pc:docMk/>
            <pc:sldMk cId="1264226820" sldId="513"/>
            <ac:grpSpMk id="84" creationId="{4466CCD0-FEF9-460D-9FB6-11613A492B66}"/>
          </ac:grpSpMkLst>
        </pc:grpChg>
        <pc:grpChg chg="add del">
          <ac:chgData name="Laurence Henry" userId="4e1039ebe8b24029" providerId="LiveId" clId="{5ED37887-F8D6-443E-B7A6-3F992B42CB43}" dt="2020-09-29T15:31:31.957" v="19469" actId="26606"/>
          <ac:grpSpMkLst>
            <pc:docMk/>
            <pc:sldMk cId="1264226820" sldId="513"/>
            <ac:grpSpMk id="86" creationId="{176E1971-1C4C-46C8-A821-63766428014D}"/>
          </ac:grpSpMkLst>
        </pc:grpChg>
        <pc:grpChg chg="add">
          <ac:chgData name="Laurence Henry" userId="4e1039ebe8b24029" providerId="LiveId" clId="{5ED37887-F8D6-443E-B7A6-3F992B42CB43}" dt="2020-09-29T15:31:32.021" v="19470" actId="26606"/>
          <ac:grpSpMkLst>
            <pc:docMk/>
            <pc:sldMk cId="1264226820" sldId="513"/>
            <ac:grpSpMk id="88" creationId="{9BE10567-6165-46A7-867D-4690A16B46D6}"/>
          </ac:grpSpMkLst>
        </pc:grpChg>
        <pc:grpChg chg="add">
          <ac:chgData name="Laurence Henry" userId="4e1039ebe8b24029" providerId="LiveId" clId="{5ED37887-F8D6-443E-B7A6-3F992B42CB43}" dt="2020-09-29T15:31:32.021" v="19470" actId="26606"/>
          <ac:grpSpMkLst>
            <pc:docMk/>
            <pc:sldMk cId="1264226820" sldId="513"/>
            <ac:grpSpMk id="91" creationId="{4DB50ECD-225E-4F81-AF7B-706DD05F3BA8}"/>
          </ac:grpSpMkLst>
        </pc:grpChg>
        <pc:picChg chg="add del">
          <ac:chgData name="Laurence Henry" userId="4e1039ebe8b24029" providerId="LiveId" clId="{5ED37887-F8D6-443E-B7A6-3F992B42CB43}" dt="2020-09-29T15:31:24.659" v="19467" actId="26606"/>
          <ac:picMkLst>
            <pc:docMk/>
            <pc:sldMk cId="1264226820" sldId="513"/>
            <ac:picMk id="5" creationId="{582FD589-FD13-4299-8A45-72AFEB7AAB97}"/>
          </ac:picMkLst>
        </pc:picChg>
        <pc:picChg chg="add del">
          <ac:chgData name="Laurence Henry" userId="4e1039ebe8b24029" providerId="LiveId" clId="{5ED37887-F8D6-443E-B7A6-3F992B42CB43}" dt="2020-09-29T15:31:31.957" v="19469" actId="26606"/>
          <ac:picMkLst>
            <pc:docMk/>
            <pc:sldMk cId="1264226820" sldId="513"/>
            <ac:picMk id="83" creationId="{10C0AC28-CE58-4996-A594-3DA239D8FE31}"/>
          </ac:picMkLst>
        </pc:picChg>
      </pc:sldChg>
      <pc:sldChg chg="addSp delSp modSp new mod setBg modClrScheme chgLayout">
        <pc:chgData name="Laurence Henry" userId="4e1039ebe8b24029" providerId="LiveId" clId="{5ED37887-F8D6-443E-B7A6-3F992B42CB43}" dt="2020-09-29T15:39:02.308" v="19500" actId="26606"/>
        <pc:sldMkLst>
          <pc:docMk/>
          <pc:sldMk cId="1331055569" sldId="514"/>
        </pc:sldMkLst>
        <pc:spChg chg="mod ord">
          <ac:chgData name="Laurence Henry" userId="4e1039ebe8b24029" providerId="LiveId" clId="{5ED37887-F8D6-443E-B7A6-3F992B42CB43}" dt="2020-09-29T15:39:02.308" v="19500" actId="26606"/>
          <ac:spMkLst>
            <pc:docMk/>
            <pc:sldMk cId="1331055569" sldId="514"/>
            <ac:spMk id="2" creationId="{EC77317D-F0EE-42E3-AEAA-F1A6B7DBED0D}"/>
          </ac:spMkLst>
        </pc:spChg>
        <pc:spChg chg="del mod ord">
          <ac:chgData name="Laurence Henry" userId="4e1039ebe8b24029" providerId="LiveId" clId="{5ED37887-F8D6-443E-B7A6-3F992B42CB43}" dt="2020-09-29T15:31:45.681" v="19494" actId="700"/>
          <ac:spMkLst>
            <pc:docMk/>
            <pc:sldMk cId="1331055569" sldId="514"/>
            <ac:spMk id="3" creationId="{AA543096-CC62-41E6-BD46-6194DDDC6011}"/>
          </ac:spMkLst>
        </pc:spChg>
        <pc:spChg chg="add mod ord">
          <ac:chgData name="Laurence Henry" userId="4e1039ebe8b24029" providerId="LiveId" clId="{5ED37887-F8D6-443E-B7A6-3F992B42CB43}" dt="2020-09-29T15:39:02.308" v="19500" actId="26606"/>
          <ac:spMkLst>
            <pc:docMk/>
            <pc:sldMk cId="1331055569" sldId="514"/>
            <ac:spMk id="4" creationId="{DFA66AE5-7583-49D5-A529-9FE80FEC9759}"/>
          </ac:spMkLst>
        </pc:spChg>
        <pc:spChg chg="add">
          <ac:chgData name="Laurence Henry" userId="4e1039ebe8b24029" providerId="LiveId" clId="{5ED37887-F8D6-443E-B7A6-3F992B42CB43}" dt="2020-09-29T15:39:02.308" v="19500" actId="26606"/>
          <ac:spMkLst>
            <pc:docMk/>
            <pc:sldMk cId="1331055569" sldId="514"/>
            <ac:spMk id="13" creationId="{9CE97880-B96A-4BF9-BFFB-34DAA44F8805}"/>
          </ac:spMkLst>
        </pc:spChg>
        <pc:picChg chg="add del">
          <ac:chgData name="Laurence Henry" userId="4e1039ebe8b24029" providerId="LiveId" clId="{5ED37887-F8D6-443E-B7A6-3F992B42CB43}" dt="2020-09-29T15:37:03.735" v="19496" actId="478"/>
          <ac:picMkLst>
            <pc:docMk/>
            <pc:sldMk cId="1331055569" sldId="514"/>
            <ac:picMk id="5" creationId="{4AD8C22A-AF12-4AB7-82EE-9A4A61023AC5}"/>
          </ac:picMkLst>
        </pc:picChg>
        <pc:picChg chg="add mod ord">
          <ac:chgData name="Laurence Henry" userId="4e1039ebe8b24029" providerId="LiveId" clId="{5ED37887-F8D6-443E-B7A6-3F992B42CB43}" dt="2020-09-29T15:39:02.308" v="19500" actId="26606"/>
          <ac:picMkLst>
            <pc:docMk/>
            <pc:sldMk cId="1331055569" sldId="514"/>
            <ac:picMk id="7" creationId="{F28F7969-07FF-46C5-B5CD-C24D49048AE0}"/>
          </ac:picMkLst>
        </pc:picChg>
        <pc:picChg chg="add mod">
          <ac:chgData name="Laurence Henry" userId="4e1039ebe8b24029" providerId="LiveId" clId="{5ED37887-F8D6-443E-B7A6-3F992B42CB43}" dt="2020-09-29T15:39:02.308" v="19500" actId="26606"/>
          <ac:picMkLst>
            <pc:docMk/>
            <pc:sldMk cId="1331055569" sldId="514"/>
            <ac:picMk id="8" creationId="{FEC69E1D-A8BB-44BA-926C-6EFC5FF1AFB1}"/>
          </ac:picMkLst>
        </pc:picChg>
      </pc:sldChg>
      <pc:sldChg chg="addSp delSp modSp new mod setBg modClrScheme chgLayout">
        <pc:chgData name="Laurence Henry" userId="4e1039ebe8b24029" providerId="LiveId" clId="{5ED37887-F8D6-443E-B7A6-3F992B42CB43}" dt="2020-09-29T16:29:42.751" v="19886" actId="26606"/>
        <pc:sldMkLst>
          <pc:docMk/>
          <pc:sldMk cId="1844438812" sldId="515"/>
        </pc:sldMkLst>
        <pc:spChg chg="del mod ord">
          <ac:chgData name="Laurence Henry" userId="4e1039ebe8b24029" providerId="LiveId" clId="{5ED37887-F8D6-443E-B7A6-3F992B42CB43}" dt="2020-09-29T16:26:53.194" v="19756" actId="700"/>
          <ac:spMkLst>
            <pc:docMk/>
            <pc:sldMk cId="1844438812" sldId="515"/>
            <ac:spMk id="2" creationId="{763314C2-DF46-4011-9B77-BACB321561C6}"/>
          </ac:spMkLst>
        </pc:spChg>
        <pc:spChg chg="del">
          <ac:chgData name="Laurence Henry" userId="4e1039ebe8b24029" providerId="LiveId" clId="{5ED37887-F8D6-443E-B7A6-3F992B42CB43}" dt="2020-09-29T16:26:53.194" v="19756" actId="700"/>
          <ac:spMkLst>
            <pc:docMk/>
            <pc:sldMk cId="1844438812" sldId="515"/>
            <ac:spMk id="3" creationId="{43D024D6-F9E6-4E03-865E-C372B0E0FAAE}"/>
          </ac:spMkLst>
        </pc:spChg>
        <pc:spChg chg="del mod ord">
          <ac:chgData name="Laurence Henry" userId="4e1039ebe8b24029" providerId="LiveId" clId="{5ED37887-F8D6-443E-B7A6-3F992B42CB43}" dt="2020-09-29T16:26:53.194" v="19756" actId="700"/>
          <ac:spMkLst>
            <pc:docMk/>
            <pc:sldMk cId="1844438812" sldId="515"/>
            <ac:spMk id="4" creationId="{7B40DA9C-CCC5-4336-A1E0-0DFE625AA402}"/>
          </ac:spMkLst>
        </pc:spChg>
        <pc:spChg chg="del">
          <ac:chgData name="Laurence Henry" userId="4e1039ebe8b24029" providerId="LiveId" clId="{5ED37887-F8D6-443E-B7A6-3F992B42CB43}" dt="2020-09-29T16:26:53.194" v="19756" actId="700"/>
          <ac:spMkLst>
            <pc:docMk/>
            <pc:sldMk cId="1844438812" sldId="515"/>
            <ac:spMk id="5" creationId="{8B710B04-9A98-4E6D-BF99-6F54B216A0EA}"/>
          </ac:spMkLst>
        </pc:spChg>
        <pc:spChg chg="del">
          <ac:chgData name="Laurence Henry" userId="4e1039ebe8b24029" providerId="LiveId" clId="{5ED37887-F8D6-443E-B7A6-3F992B42CB43}" dt="2020-09-29T16:26:53.194" v="19756" actId="700"/>
          <ac:spMkLst>
            <pc:docMk/>
            <pc:sldMk cId="1844438812" sldId="515"/>
            <ac:spMk id="6" creationId="{A5CECE78-D931-462E-9879-6011C428BD62}"/>
          </ac:spMkLst>
        </pc:spChg>
        <pc:spChg chg="add mod ord">
          <ac:chgData name="Laurence Henry" userId="4e1039ebe8b24029" providerId="LiveId" clId="{5ED37887-F8D6-443E-B7A6-3F992B42CB43}" dt="2020-09-29T16:29:42.751" v="19886" actId="26606"/>
          <ac:spMkLst>
            <pc:docMk/>
            <pc:sldMk cId="1844438812" sldId="515"/>
            <ac:spMk id="7" creationId="{DBE96FD6-1982-4F2B-A3C7-6A32EFC2A6F9}"/>
          </ac:spMkLst>
        </pc:spChg>
        <pc:spChg chg="add mod ord">
          <ac:chgData name="Laurence Henry" userId="4e1039ebe8b24029" providerId="LiveId" clId="{5ED37887-F8D6-443E-B7A6-3F992B42CB43}" dt="2020-09-29T16:29:42.751" v="19886" actId="26606"/>
          <ac:spMkLst>
            <pc:docMk/>
            <pc:sldMk cId="1844438812" sldId="515"/>
            <ac:spMk id="8" creationId="{7574777D-A0B3-4EBC-8507-46A27C81952F}"/>
          </ac:spMkLst>
        </pc:spChg>
        <pc:spChg chg="add">
          <ac:chgData name="Laurence Henry" userId="4e1039ebe8b24029" providerId="LiveId" clId="{5ED37887-F8D6-443E-B7A6-3F992B42CB43}" dt="2020-09-29T16:29:42.751" v="19886" actId="26606"/>
          <ac:spMkLst>
            <pc:docMk/>
            <pc:sldMk cId="1844438812" sldId="515"/>
            <ac:spMk id="14" creationId="{C2E4E997-8672-4FFD-B8EC-9932A8E4714B}"/>
          </ac:spMkLst>
        </pc:spChg>
        <pc:grpChg chg="add">
          <ac:chgData name="Laurence Henry" userId="4e1039ebe8b24029" providerId="LiveId" clId="{5ED37887-F8D6-443E-B7A6-3F992B42CB43}" dt="2020-09-29T16:29:42.751" v="19886" actId="26606"/>
          <ac:grpSpMkLst>
            <pc:docMk/>
            <pc:sldMk cId="1844438812" sldId="515"/>
            <ac:grpSpMk id="18" creationId="{453E4DEE-E996-40F8-8635-0FF43D7348F9}"/>
          </ac:grpSpMkLst>
        </pc:grpChg>
        <pc:picChg chg="add mod">
          <ac:chgData name="Laurence Henry" userId="4e1039ebe8b24029" providerId="LiveId" clId="{5ED37887-F8D6-443E-B7A6-3F992B42CB43}" dt="2020-09-29T16:29:42.751" v="19886" actId="26606"/>
          <ac:picMkLst>
            <pc:docMk/>
            <pc:sldMk cId="1844438812" sldId="515"/>
            <ac:picMk id="9" creationId="{C99E2E15-D2AC-4692-97C0-B6F931EC5283}"/>
          </ac:picMkLst>
        </pc:picChg>
        <pc:picChg chg="add">
          <ac:chgData name="Laurence Henry" userId="4e1039ebe8b24029" providerId="LiveId" clId="{5ED37887-F8D6-443E-B7A6-3F992B42CB43}" dt="2020-09-29T16:29:42.751" v="19886" actId="26606"/>
          <ac:picMkLst>
            <pc:docMk/>
            <pc:sldMk cId="1844438812" sldId="515"/>
            <ac:picMk id="16" creationId="{FE6BA9E6-1D9E-4D30-B528-D49FA1342E4E}"/>
          </ac:picMkLst>
        </pc:picChg>
      </pc:sldChg>
      <pc:sldChg chg="addSp modSp new mod setBg modClrScheme chgLayout">
        <pc:chgData name="Laurence Henry" userId="4e1039ebe8b24029" providerId="LiveId" clId="{5ED37887-F8D6-443E-B7A6-3F992B42CB43}" dt="2020-09-29T17:12:25.619" v="19977" actId="26606"/>
        <pc:sldMkLst>
          <pc:docMk/>
          <pc:sldMk cId="2334710033" sldId="516"/>
        </pc:sldMkLst>
        <pc:spChg chg="mod ord">
          <ac:chgData name="Laurence Henry" userId="4e1039ebe8b24029" providerId="LiveId" clId="{5ED37887-F8D6-443E-B7A6-3F992B42CB43}" dt="2020-09-29T17:12:25.619" v="19977" actId="26606"/>
          <ac:spMkLst>
            <pc:docMk/>
            <pc:sldMk cId="2334710033" sldId="516"/>
            <ac:spMk id="2" creationId="{259F19AF-E72F-49CB-B571-7B76D7C9A594}"/>
          </ac:spMkLst>
        </pc:spChg>
        <pc:spChg chg="mod ord">
          <ac:chgData name="Laurence Henry" userId="4e1039ebe8b24029" providerId="LiveId" clId="{5ED37887-F8D6-443E-B7A6-3F992B42CB43}" dt="2020-09-29T17:12:25.619" v="19977" actId="26606"/>
          <ac:spMkLst>
            <pc:docMk/>
            <pc:sldMk cId="2334710033" sldId="516"/>
            <ac:spMk id="3" creationId="{0183C486-75F9-464C-BF2D-FE87A60CBE35}"/>
          </ac:spMkLst>
        </pc:spChg>
        <pc:grpChg chg="add">
          <ac:chgData name="Laurence Henry" userId="4e1039ebe8b24029" providerId="LiveId" clId="{5ED37887-F8D6-443E-B7A6-3F992B42CB43}" dt="2020-09-29T17:12:25.619" v="19977" actId="26606"/>
          <ac:grpSpMkLst>
            <pc:docMk/>
            <pc:sldMk cId="2334710033" sldId="516"/>
            <ac:grpSpMk id="9" creationId="{316DCFC9-6877-407C-8170-608FCB8E35AE}"/>
          </ac:grpSpMkLst>
        </pc:grpChg>
        <pc:grpChg chg="add">
          <ac:chgData name="Laurence Henry" userId="4e1039ebe8b24029" providerId="LiveId" clId="{5ED37887-F8D6-443E-B7A6-3F992B42CB43}" dt="2020-09-29T17:12:25.619" v="19977" actId="26606"/>
          <ac:grpSpMkLst>
            <pc:docMk/>
            <pc:sldMk cId="2334710033" sldId="516"/>
            <ac:grpSpMk id="13" creationId="{89353FE7-0D03-4AD2-8B8A-60A06F6BDA4C}"/>
          </ac:grpSpMkLst>
        </pc:grpChg>
        <pc:picChg chg="add mod ord">
          <ac:chgData name="Laurence Henry" userId="4e1039ebe8b24029" providerId="LiveId" clId="{5ED37887-F8D6-443E-B7A6-3F992B42CB43}" dt="2020-09-29T17:12:25.619" v="19977" actId="26606"/>
          <ac:picMkLst>
            <pc:docMk/>
            <pc:sldMk cId="2334710033" sldId="516"/>
            <ac:picMk id="4" creationId="{26874446-BD56-492E-A42F-43604DFFFDAA}"/>
          </ac:picMkLst>
        </pc:picChg>
      </pc:sldChg>
      <pc:sldChg chg="modSp new mod">
        <pc:chgData name="Laurence Henry" userId="4e1039ebe8b24029" providerId="LiveId" clId="{5ED37887-F8D6-443E-B7A6-3F992B42CB43}" dt="2020-10-07T21:08:19.191" v="41155" actId="20577"/>
        <pc:sldMkLst>
          <pc:docMk/>
          <pc:sldMk cId="2535768305" sldId="517"/>
        </pc:sldMkLst>
        <pc:spChg chg="mod">
          <ac:chgData name="Laurence Henry" userId="4e1039ebe8b24029" providerId="LiveId" clId="{5ED37887-F8D6-443E-B7A6-3F992B42CB43}" dt="2020-10-07T21:01:09.408" v="40947" actId="20577"/>
          <ac:spMkLst>
            <pc:docMk/>
            <pc:sldMk cId="2535768305" sldId="517"/>
            <ac:spMk id="2" creationId="{926DCBBD-5727-4264-AD20-3E396D1DAD39}"/>
          </ac:spMkLst>
        </pc:spChg>
        <pc:spChg chg="mod">
          <ac:chgData name="Laurence Henry" userId="4e1039ebe8b24029" providerId="LiveId" clId="{5ED37887-F8D6-443E-B7A6-3F992B42CB43}" dt="2020-10-07T21:08:19.191" v="41155" actId="20577"/>
          <ac:spMkLst>
            <pc:docMk/>
            <pc:sldMk cId="2535768305" sldId="517"/>
            <ac:spMk id="3" creationId="{B89FF92B-06C8-4248-8CBB-97FBBBAB80F4}"/>
          </ac:spMkLst>
        </pc:spChg>
      </pc:sldChg>
      <pc:sldChg chg="modSp new mod">
        <pc:chgData name="Laurence Henry" userId="4e1039ebe8b24029" providerId="LiveId" clId="{5ED37887-F8D6-443E-B7A6-3F992B42CB43}" dt="2020-10-04T16:04:43.565" v="35369" actId="20577"/>
        <pc:sldMkLst>
          <pc:docMk/>
          <pc:sldMk cId="2460680398" sldId="518"/>
        </pc:sldMkLst>
        <pc:spChg chg="mod">
          <ac:chgData name="Laurence Henry" userId="4e1039ebe8b24029" providerId="LiveId" clId="{5ED37887-F8D6-443E-B7A6-3F992B42CB43}" dt="2020-09-30T13:26:29.980" v="20141" actId="20577"/>
          <ac:spMkLst>
            <pc:docMk/>
            <pc:sldMk cId="2460680398" sldId="518"/>
            <ac:spMk id="2" creationId="{C825D9BB-BCE9-4F2B-851D-CEE7D1F11C9E}"/>
          </ac:spMkLst>
        </pc:spChg>
        <pc:spChg chg="mod">
          <ac:chgData name="Laurence Henry" userId="4e1039ebe8b24029" providerId="LiveId" clId="{5ED37887-F8D6-443E-B7A6-3F992B42CB43}" dt="2020-10-04T16:04:43.565" v="35369" actId="20577"/>
          <ac:spMkLst>
            <pc:docMk/>
            <pc:sldMk cId="2460680398" sldId="518"/>
            <ac:spMk id="3" creationId="{F8D54A42-95F5-41A4-9DE6-7021F20DF713}"/>
          </ac:spMkLst>
        </pc:spChg>
      </pc:sldChg>
      <pc:sldChg chg="modSp new del mod">
        <pc:chgData name="Laurence Henry" userId="4e1039ebe8b24029" providerId="LiveId" clId="{5ED37887-F8D6-443E-B7A6-3F992B42CB43}" dt="2020-09-30T13:33:51.258" v="20527" actId="2696"/>
        <pc:sldMkLst>
          <pc:docMk/>
          <pc:sldMk cId="2756815973" sldId="519"/>
        </pc:sldMkLst>
        <pc:spChg chg="mod">
          <ac:chgData name="Laurence Henry" userId="4e1039ebe8b24029" providerId="LiveId" clId="{5ED37887-F8D6-443E-B7A6-3F992B42CB43}" dt="2020-09-30T13:33:07.274" v="20438" actId="20577"/>
          <ac:spMkLst>
            <pc:docMk/>
            <pc:sldMk cId="2756815973" sldId="519"/>
            <ac:spMk id="2" creationId="{3980830D-BD6E-4ACC-B547-3C5874FF7CB8}"/>
          </ac:spMkLst>
        </pc:spChg>
        <pc:spChg chg="mod">
          <ac:chgData name="Laurence Henry" userId="4e1039ebe8b24029" providerId="LiveId" clId="{5ED37887-F8D6-443E-B7A6-3F992B42CB43}" dt="2020-09-30T13:33:42.965" v="20526" actId="20577"/>
          <ac:spMkLst>
            <pc:docMk/>
            <pc:sldMk cId="2756815973" sldId="519"/>
            <ac:spMk id="3" creationId="{28CAD97F-2E1B-469C-BC5C-1DBA3D019E21}"/>
          </ac:spMkLst>
        </pc:spChg>
      </pc:sldChg>
      <pc:sldChg chg="addSp modSp new mod ord setBg">
        <pc:chgData name="Laurence Henry" userId="4e1039ebe8b24029" providerId="LiveId" clId="{5ED37887-F8D6-443E-B7A6-3F992B42CB43}" dt="2020-10-01T10:57:53.055" v="23245" actId="26606"/>
        <pc:sldMkLst>
          <pc:docMk/>
          <pc:sldMk cId="3511284028" sldId="519"/>
        </pc:sldMkLst>
        <pc:spChg chg="mod">
          <ac:chgData name="Laurence Henry" userId="4e1039ebe8b24029" providerId="LiveId" clId="{5ED37887-F8D6-443E-B7A6-3F992B42CB43}" dt="2020-10-01T10:57:53.055" v="23245" actId="26606"/>
          <ac:spMkLst>
            <pc:docMk/>
            <pc:sldMk cId="3511284028" sldId="519"/>
            <ac:spMk id="2" creationId="{424278B3-B021-42DF-999C-516F1CB47AFF}"/>
          </ac:spMkLst>
        </pc:spChg>
        <pc:spChg chg="mod ord">
          <ac:chgData name="Laurence Henry" userId="4e1039ebe8b24029" providerId="LiveId" clId="{5ED37887-F8D6-443E-B7A6-3F992B42CB43}" dt="2020-10-01T10:57:53.055" v="23245" actId="26606"/>
          <ac:spMkLst>
            <pc:docMk/>
            <pc:sldMk cId="3511284028" sldId="519"/>
            <ac:spMk id="3" creationId="{37D5A846-1F62-48A2-9329-8E9807C4001C}"/>
          </ac:spMkLst>
        </pc:spChg>
        <pc:grpChg chg="add">
          <ac:chgData name="Laurence Henry" userId="4e1039ebe8b24029" providerId="LiveId" clId="{5ED37887-F8D6-443E-B7A6-3F992B42CB43}" dt="2020-10-01T10:57:53.055" v="23245" actId="26606"/>
          <ac:grpSpMkLst>
            <pc:docMk/>
            <pc:sldMk cId="3511284028" sldId="519"/>
            <ac:grpSpMk id="9" creationId="{74872A0B-8668-4500-9509-EAA581B26C24}"/>
          </ac:grpSpMkLst>
        </pc:grpChg>
        <pc:grpChg chg="add">
          <ac:chgData name="Laurence Henry" userId="4e1039ebe8b24029" providerId="LiveId" clId="{5ED37887-F8D6-443E-B7A6-3F992B42CB43}" dt="2020-10-01T10:57:53.055" v="23245" actId="26606"/>
          <ac:grpSpMkLst>
            <pc:docMk/>
            <pc:sldMk cId="3511284028" sldId="519"/>
            <ac:grpSpMk id="13" creationId="{240590EE-5428-41AA-95B2-96FCC1CE67A7}"/>
          </ac:grpSpMkLst>
        </pc:grpChg>
        <pc:picChg chg="add mod">
          <ac:chgData name="Laurence Henry" userId="4e1039ebe8b24029" providerId="LiveId" clId="{5ED37887-F8D6-443E-B7A6-3F992B42CB43}" dt="2020-10-01T10:57:53.055" v="23245" actId="26606"/>
          <ac:picMkLst>
            <pc:docMk/>
            <pc:sldMk cId="3511284028" sldId="519"/>
            <ac:picMk id="4" creationId="{117A5248-D858-41BE-A321-70CBC7FF8287}"/>
          </ac:picMkLst>
        </pc:picChg>
      </pc:sldChg>
      <pc:sldChg chg="modSp new mod">
        <pc:chgData name="Laurence Henry" userId="4e1039ebe8b24029" providerId="LiveId" clId="{5ED37887-F8D6-443E-B7A6-3F992B42CB43}" dt="2020-10-01T13:53:34.406" v="23334" actId="255"/>
        <pc:sldMkLst>
          <pc:docMk/>
          <pc:sldMk cId="1607808420" sldId="520"/>
        </pc:sldMkLst>
        <pc:spChg chg="mod">
          <ac:chgData name="Laurence Henry" userId="4e1039ebe8b24029" providerId="LiveId" clId="{5ED37887-F8D6-443E-B7A6-3F992B42CB43}" dt="2020-10-01T06:50:04.711" v="20924" actId="20577"/>
          <ac:spMkLst>
            <pc:docMk/>
            <pc:sldMk cId="1607808420" sldId="520"/>
            <ac:spMk id="2" creationId="{4CEA34CC-F4C7-462F-9A2F-8D30930451E5}"/>
          </ac:spMkLst>
        </pc:spChg>
        <pc:spChg chg="mod">
          <ac:chgData name="Laurence Henry" userId="4e1039ebe8b24029" providerId="LiveId" clId="{5ED37887-F8D6-443E-B7A6-3F992B42CB43}" dt="2020-10-01T13:53:34.406" v="23334" actId="255"/>
          <ac:spMkLst>
            <pc:docMk/>
            <pc:sldMk cId="1607808420" sldId="520"/>
            <ac:spMk id="3" creationId="{651DFF9E-5588-4A05-B14C-4E5152A39116}"/>
          </ac:spMkLst>
        </pc:spChg>
      </pc:sldChg>
      <pc:sldChg chg="modSp new del mod">
        <pc:chgData name="Laurence Henry" userId="4e1039ebe8b24029" providerId="LiveId" clId="{5ED37887-F8D6-443E-B7A6-3F992B42CB43}" dt="2020-10-01T07:13:47.380" v="22308" actId="680"/>
        <pc:sldMkLst>
          <pc:docMk/>
          <pc:sldMk cId="1696955288" sldId="521"/>
        </pc:sldMkLst>
        <pc:spChg chg="mod">
          <ac:chgData name="Laurence Henry" userId="4e1039ebe8b24029" providerId="LiveId" clId="{5ED37887-F8D6-443E-B7A6-3F992B42CB43}" dt="2020-10-01T07:13:46.450" v="22307" actId="20577"/>
          <ac:spMkLst>
            <pc:docMk/>
            <pc:sldMk cId="1696955288" sldId="521"/>
            <ac:spMk id="2" creationId="{E3211138-1FAD-404D-A96C-D5B98091A451}"/>
          </ac:spMkLst>
        </pc:spChg>
        <pc:spChg chg="mod">
          <ac:chgData name="Laurence Henry" userId="4e1039ebe8b24029" providerId="LiveId" clId="{5ED37887-F8D6-443E-B7A6-3F992B42CB43}" dt="2020-10-01T07:13:43.212" v="22303" actId="20577"/>
          <ac:spMkLst>
            <pc:docMk/>
            <pc:sldMk cId="1696955288" sldId="521"/>
            <ac:spMk id="3" creationId="{8B9E3188-190A-4B17-9001-428743791ACD}"/>
          </ac:spMkLst>
        </pc:spChg>
      </pc:sldChg>
      <pc:sldChg chg="addSp modSp new mod setBg">
        <pc:chgData name="Laurence Henry" userId="4e1039ebe8b24029" providerId="LiveId" clId="{5ED37887-F8D6-443E-B7A6-3F992B42CB43}" dt="2020-10-04T20:42:51.143" v="37270" actId="207"/>
        <pc:sldMkLst>
          <pc:docMk/>
          <pc:sldMk cId="3757828215" sldId="521"/>
        </pc:sldMkLst>
        <pc:spChg chg="mod">
          <ac:chgData name="Laurence Henry" userId="4e1039ebe8b24029" providerId="LiveId" clId="{5ED37887-F8D6-443E-B7A6-3F992B42CB43}" dt="2020-10-01T14:04:03.056" v="23362" actId="26606"/>
          <ac:spMkLst>
            <pc:docMk/>
            <pc:sldMk cId="3757828215" sldId="521"/>
            <ac:spMk id="2" creationId="{BC79A99A-933F-4B58-B598-413559CC7A71}"/>
          </ac:spMkLst>
        </pc:spChg>
        <pc:spChg chg="mod ord">
          <ac:chgData name="Laurence Henry" userId="4e1039ebe8b24029" providerId="LiveId" clId="{5ED37887-F8D6-443E-B7A6-3F992B42CB43}" dt="2020-10-04T20:42:51.143" v="37270" actId="207"/>
          <ac:spMkLst>
            <pc:docMk/>
            <pc:sldMk cId="3757828215" sldId="521"/>
            <ac:spMk id="3" creationId="{7669E6D2-867D-4C11-A5B8-DC3BFB2EDD14}"/>
          </ac:spMkLst>
        </pc:spChg>
        <pc:grpChg chg="add">
          <ac:chgData name="Laurence Henry" userId="4e1039ebe8b24029" providerId="LiveId" clId="{5ED37887-F8D6-443E-B7A6-3F992B42CB43}" dt="2020-10-01T14:04:03.056" v="23362" actId="26606"/>
          <ac:grpSpMkLst>
            <pc:docMk/>
            <pc:sldMk cId="3757828215" sldId="521"/>
            <ac:grpSpMk id="9" creationId="{9AE4726C-1831-4FE3-9A11-227F0DC2F0BC}"/>
          </ac:grpSpMkLst>
        </pc:grpChg>
        <pc:grpChg chg="add">
          <ac:chgData name="Laurence Henry" userId="4e1039ebe8b24029" providerId="LiveId" clId="{5ED37887-F8D6-443E-B7A6-3F992B42CB43}" dt="2020-10-01T14:04:03.056" v="23362" actId="26606"/>
          <ac:grpSpMkLst>
            <pc:docMk/>
            <pc:sldMk cId="3757828215" sldId="521"/>
            <ac:grpSpMk id="13" creationId="{E916825F-759B-4F1A-BA80-AF7137691EC5}"/>
          </ac:grpSpMkLst>
        </pc:grpChg>
        <pc:picChg chg="add mod">
          <ac:chgData name="Laurence Henry" userId="4e1039ebe8b24029" providerId="LiveId" clId="{5ED37887-F8D6-443E-B7A6-3F992B42CB43}" dt="2020-10-01T14:04:03.056" v="23362" actId="26606"/>
          <ac:picMkLst>
            <pc:docMk/>
            <pc:sldMk cId="3757828215" sldId="521"/>
            <ac:picMk id="4" creationId="{E4CF88E1-B643-4A3E-98E6-795C3E853DB9}"/>
          </ac:picMkLst>
        </pc:picChg>
      </pc:sldChg>
      <pc:sldChg chg="addSp delSp modSp new mod setBg modClrScheme setClrOvrMap chgLayout">
        <pc:chgData name="Laurence Henry" userId="4e1039ebe8b24029" providerId="LiveId" clId="{5ED37887-F8D6-443E-B7A6-3F992B42CB43}" dt="2020-10-01T10:24:26.206" v="22993" actId="26606"/>
        <pc:sldMkLst>
          <pc:docMk/>
          <pc:sldMk cId="1521981332" sldId="522"/>
        </pc:sldMkLst>
        <pc:spChg chg="mod ord">
          <ac:chgData name="Laurence Henry" userId="4e1039ebe8b24029" providerId="LiveId" clId="{5ED37887-F8D6-443E-B7A6-3F992B42CB43}" dt="2020-10-01T10:24:26.206" v="22993" actId="26606"/>
          <ac:spMkLst>
            <pc:docMk/>
            <pc:sldMk cId="1521981332" sldId="522"/>
            <ac:spMk id="2" creationId="{AD9476B6-570D-49EB-8876-951D16EBC745}"/>
          </ac:spMkLst>
        </pc:spChg>
        <pc:spChg chg="del">
          <ac:chgData name="Laurence Henry" userId="4e1039ebe8b24029" providerId="LiveId" clId="{5ED37887-F8D6-443E-B7A6-3F992B42CB43}" dt="2020-10-01T10:24:15.716" v="22991" actId="700"/>
          <ac:spMkLst>
            <pc:docMk/>
            <pc:sldMk cId="1521981332" sldId="522"/>
            <ac:spMk id="3" creationId="{A185311C-8D0B-4628-8AF3-64E580068CEE}"/>
          </ac:spMkLst>
        </pc:spChg>
        <pc:spChg chg="add del mod ord">
          <ac:chgData name="Laurence Henry" userId="4e1039ebe8b24029" providerId="LiveId" clId="{5ED37887-F8D6-443E-B7A6-3F992B42CB43}" dt="2020-10-01T10:24:19.415" v="22992" actId="700"/>
          <ac:spMkLst>
            <pc:docMk/>
            <pc:sldMk cId="1521981332" sldId="522"/>
            <ac:spMk id="4" creationId="{F3B98CF5-9AF4-4452-9EFE-341C2EBB26BB}"/>
          </ac:spMkLst>
        </pc:spChg>
        <pc:spChg chg="add mod ord">
          <ac:chgData name="Laurence Henry" userId="4e1039ebe8b24029" providerId="LiveId" clId="{5ED37887-F8D6-443E-B7A6-3F992B42CB43}" dt="2020-10-01T10:24:26.206" v="22993" actId="26606"/>
          <ac:spMkLst>
            <pc:docMk/>
            <pc:sldMk cId="1521981332" sldId="522"/>
            <ac:spMk id="5" creationId="{AB462839-E9CB-4E1D-8E6A-6ADAADBB6876}"/>
          </ac:spMkLst>
        </pc:spChg>
        <pc:spChg chg="add">
          <ac:chgData name="Laurence Henry" userId="4e1039ebe8b24029" providerId="LiveId" clId="{5ED37887-F8D6-443E-B7A6-3F992B42CB43}" dt="2020-10-01T10:24:26.206" v="22993" actId="26606"/>
          <ac:spMkLst>
            <pc:docMk/>
            <pc:sldMk cId="1521981332" sldId="522"/>
            <ac:spMk id="14" creationId="{4B24F6DB-F114-44A7-BB56-D401884E4E7F}"/>
          </ac:spMkLst>
        </pc:spChg>
        <pc:grpChg chg="add">
          <ac:chgData name="Laurence Henry" userId="4e1039ebe8b24029" providerId="LiveId" clId="{5ED37887-F8D6-443E-B7A6-3F992B42CB43}" dt="2020-10-01T10:24:26.206" v="22993" actId="26606"/>
          <ac:grpSpMkLst>
            <pc:docMk/>
            <pc:sldMk cId="1521981332" sldId="522"/>
            <ac:grpSpMk id="10" creationId="{9BE10567-6165-46A7-867D-4690A16B46D6}"/>
          </ac:grpSpMkLst>
        </pc:grpChg>
        <pc:grpChg chg="add">
          <ac:chgData name="Laurence Henry" userId="4e1039ebe8b24029" providerId="LiveId" clId="{5ED37887-F8D6-443E-B7A6-3F992B42CB43}" dt="2020-10-01T10:24:26.206" v="22993" actId="26606"/>
          <ac:grpSpMkLst>
            <pc:docMk/>
            <pc:sldMk cId="1521981332" sldId="522"/>
            <ac:grpSpMk id="16" creationId="{4DB50ECD-225E-4F81-AF7B-706DD05F3BA8}"/>
          </ac:grpSpMkLst>
        </pc:grpChg>
      </pc:sldChg>
      <pc:sldChg chg="addSp delSp modSp new mod modClrScheme chgLayout">
        <pc:chgData name="Laurence Henry" userId="4e1039ebe8b24029" providerId="LiveId" clId="{5ED37887-F8D6-443E-B7A6-3F992B42CB43}" dt="2020-10-01T10:53:34.109" v="23243" actId="1076"/>
        <pc:sldMkLst>
          <pc:docMk/>
          <pc:sldMk cId="3153006442" sldId="523"/>
        </pc:sldMkLst>
        <pc:spChg chg="del mod ord">
          <ac:chgData name="Laurence Henry" userId="4e1039ebe8b24029" providerId="LiveId" clId="{5ED37887-F8D6-443E-B7A6-3F992B42CB43}" dt="2020-10-01T10:51:30.471" v="23149" actId="700"/>
          <ac:spMkLst>
            <pc:docMk/>
            <pc:sldMk cId="3153006442" sldId="523"/>
            <ac:spMk id="2" creationId="{ACD22DE1-419C-404F-B4C0-827EFCBCC230}"/>
          </ac:spMkLst>
        </pc:spChg>
        <pc:spChg chg="del mod ord">
          <ac:chgData name="Laurence Henry" userId="4e1039ebe8b24029" providerId="LiveId" clId="{5ED37887-F8D6-443E-B7A6-3F992B42CB43}" dt="2020-10-01T10:51:30.471" v="23149" actId="700"/>
          <ac:spMkLst>
            <pc:docMk/>
            <pc:sldMk cId="3153006442" sldId="523"/>
            <ac:spMk id="3" creationId="{4834AADA-2101-4C06-B9E0-2A12554FE22D}"/>
          </ac:spMkLst>
        </pc:spChg>
        <pc:spChg chg="add mod ord">
          <ac:chgData name="Laurence Henry" userId="4e1039ebe8b24029" providerId="LiveId" clId="{5ED37887-F8D6-443E-B7A6-3F992B42CB43}" dt="2020-10-01T10:53:13.065" v="23238" actId="1076"/>
          <ac:spMkLst>
            <pc:docMk/>
            <pc:sldMk cId="3153006442" sldId="523"/>
            <ac:spMk id="4" creationId="{651BE49D-96F0-4CCF-8DDB-16D2F3B4C985}"/>
          </ac:spMkLst>
        </pc:spChg>
        <pc:spChg chg="add mod ord">
          <ac:chgData name="Laurence Henry" userId="4e1039ebe8b24029" providerId="LiveId" clId="{5ED37887-F8D6-443E-B7A6-3F992B42CB43}" dt="2020-10-01T10:52:25.469" v="23203" actId="20577"/>
          <ac:spMkLst>
            <pc:docMk/>
            <pc:sldMk cId="3153006442" sldId="523"/>
            <ac:spMk id="5" creationId="{47C9E420-AFF4-4A73-A34D-CC89D4564D3B}"/>
          </ac:spMkLst>
        </pc:spChg>
        <pc:picChg chg="add del">
          <ac:chgData name="Laurence Henry" userId="4e1039ebe8b24029" providerId="LiveId" clId="{5ED37887-F8D6-443E-B7A6-3F992B42CB43}" dt="2020-10-01T10:52:18.280" v="23196"/>
          <ac:picMkLst>
            <pc:docMk/>
            <pc:sldMk cId="3153006442" sldId="523"/>
            <ac:picMk id="6" creationId="{D2DC15FE-FDAA-4B96-817F-958C071DACC6}"/>
          </ac:picMkLst>
        </pc:picChg>
        <pc:picChg chg="add mod">
          <ac:chgData name="Laurence Henry" userId="4e1039ebe8b24029" providerId="LiveId" clId="{5ED37887-F8D6-443E-B7A6-3F992B42CB43}" dt="2020-10-01T10:53:34.109" v="23243" actId="1076"/>
          <ac:picMkLst>
            <pc:docMk/>
            <pc:sldMk cId="3153006442" sldId="523"/>
            <ac:picMk id="7" creationId="{17124591-1EE2-4338-9862-000FCFFDFAAB}"/>
          </ac:picMkLst>
        </pc:picChg>
      </pc:sldChg>
      <pc:sldChg chg="addSp modSp new mod setBg">
        <pc:chgData name="Laurence Henry" userId="4e1039ebe8b24029" providerId="LiveId" clId="{5ED37887-F8D6-443E-B7A6-3F992B42CB43}" dt="2020-10-01T14:02:47.320" v="23356" actId="20577"/>
        <pc:sldMkLst>
          <pc:docMk/>
          <pc:sldMk cId="598169283" sldId="524"/>
        </pc:sldMkLst>
        <pc:spChg chg="mod">
          <ac:chgData name="Laurence Henry" userId="4e1039ebe8b24029" providerId="LiveId" clId="{5ED37887-F8D6-443E-B7A6-3F992B42CB43}" dt="2020-10-01T14:02:10.670" v="23351" actId="26606"/>
          <ac:spMkLst>
            <pc:docMk/>
            <pc:sldMk cId="598169283" sldId="524"/>
            <ac:spMk id="2" creationId="{F6A38FB2-D224-46D9-A6A8-A487B5460B43}"/>
          </ac:spMkLst>
        </pc:spChg>
        <pc:spChg chg="mod">
          <ac:chgData name="Laurence Henry" userId="4e1039ebe8b24029" providerId="LiveId" clId="{5ED37887-F8D6-443E-B7A6-3F992B42CB43}" dt="2020-10-01T14:02:47.320" v="23356" actId="20577"/>
          <ac:spMkLst>
            <pc:docMk/>
            <pc:sldMk cId="598169283" sldId="524"/>
            <ac:spMk id="3" creationId="{101005EB-6F06-4E3C-9F7D-644F00474CBA}"/>
          </ac:spMkLst>
        </pc:spChg>
        <pc:picChg chg="add mod">
          <ac:chgData name="Laurence Henry" userId="4e1039ebe8b24029" providerId="LiveId" clId="{5ED37887-F8D6-443E-B7A6-3F992B42CB43}" dt="2020-10-01T14:02:10.670" v="23351" actId="26606"/>
          <ac:picMkLst>
            <pc:docMk/>
            <pc:sldMk cId="598169283" sldId="524"/>
            <ac:picMk id="4" creationId="{8B6B07AE-1D94-405E-8661-D9FF70D7E0DD}"/>
          </ac:picMkLst>
        </pc:picChg>
      </pc:sldChg>
      <pc:sldChg chg="addSp delSp add del setBg delDesignElem">
        <pc:chgData name="Laurence Henry" userId="4e1039ebe8b24029" providerId="LiveId" clId="{5ED37887-F8D6-443E-B7A6-3F992B42CB43}" dt="2020-10-01T15:21:00.863" v="23687"/>
        <pc:sldMkLst>
          <pc:docMk/>
          <pc:sldMk cId="885107478" sldId="525"/>
        </pc:sldMkLst>
        <pc:grpChg chg="add del">
          <ac:chgData name="Laurence Henry" userId="4e1039ebe8b24029" providerId="LiveId" clId="{5ED37887-F8D6-443E-B7A6-3F992B42CB43}" dt="2020-10-01T15:21:00.863" v="23687"/>
          <ac:grpSpMkLst>
            <pc:docMk/>
            <pc:sldMk cId="885107478" sldId="525"/>
            <ac:grpSpMk id="11" creationId="{BE141425-47F1-446C-A669-DD4B6335868B}"/>
          </ac:grpSpMkLst>
        </pc:grpChg>
        <pc:grpChg chg="add del">
          <ac:chgData name="Laurence Henry" userId="4e1039ebe8b24029" providerId="LiveId" clId="{5ED37887-F8D6-443E-B7A6-3F992B42CB43}" dt="2020-10-01T15:21:00.863" v="23687"/>
          <ac:grpSpMkLst>
            <pc:docMk/>
            <pc:sldMk cId="885107478" sldId="525"/>
            <ac:grpSpMk id="15" creationId="{A044CC69-5FA0-4079-ACF6-E0B2224C8E82}"/>
          </ac:grpSpMkLst>
        </pc:grpChg>
        <pc:cxnChg chg="add del">
          <ac:chgData name="Laurence Henry" userId="4e1039ebe8b24029" providerId="LiveId" clId="{5ED37887-F8D6-443E-B7A6-3F992B42CB43}" dt="2020-10-01T15:21:00.863" v="23687"/>
          <ac:cxnSpMkLst>
            <pc:docMk/>
            <pc:sldMk cId="885107478" sldId="525"/>
            <ac:cxnSpMk id="71" creationId="{D9DEBE99-FE38-4433-85FE-1012E0588304}"/>
          </ac:cxnSpMkLst>
        </pc:cxnChg>
        <pc:cxnChg chg="add del">
          <ac:chgData name="Laurence Henry" userId="4e1039ebe8b24029" providerId="LiveId" clId="{5ED37887-F8D6-443E-B7A6-3F992B42CB43}" dt="2020-10-01T15:21:00.863" v="23687"/>
          <ac:cxnSpMkLst>
            <pc:docMk/>
            <pc:sldMk cId="885107478" sldId="525"/>
            <ac:cxnSpMk id="73" creationId="{0ED84A1E-BC4C-4D60-8A01-CAC6AA1EFB89}"/>
          </ac:cxnSpMkLst>
        </pc:cxnChg>
        <pc:cxnChg chg="add del">
          <ac:chgData name="Laurence Henry" userId="4e1039ebe8b24029" providerId="LiveId" clId="{5ED37887-F8D6-443E-B7A6-3F992B42CB43}" dt="2020-10-01T15:21:00.863" v="23687"/>
          <ac:cxnSpMkLst>
            <pc:docMk/>
            <pc:sldMk cId="885107478" sldId="525"/>
            <ac:cxnSpMk id="75" creationId="{F572885A-3F48-463E-82AF-D40C46EE7A1E}"/>
          </ac:cxnSpMkLst>
        </pc:cxnChg>
      </pc:sldChg>
      <pc:sldChg chg="modSp new mod">
        <pc:chgData name="Laurence Henry" userId="4e1039ebe8b24029" providerId="LiveId" clId="{5ED37887-F8D6-443E-B7A6-3F992B42CB43}" dt="2020-10-07T20:17:32.301" v="40024" actId="313"/>
        <pc:sldMkLst>
          <pc:docMk/>
          <pc:sldMk cId="2381373102" sldId="525"/>
        </pc:sldMkLst>
        <pc:spChg chg="mod">
          <ac:chgData name="Laurence Henry" userId="4e1039ebe8b24029" providerId="LiveId" clId="{5ED37887-F8D6-443E-B7A6-3F992B42CB43}" dt="2020-10-02T20:42:44.343" v="30354" actId="27636"/>
          <ac:spMkLst>
            <pc:docMk/>
            <pc:sldMk cId="2381373102" sldId="525"/>
            <ac:spMk id="2" creationId="{E448E200-E93C-441C-BEAA-35822B789C54}"/>
          </ac:spMkLst>
        </pc:spChg>
        <pc:spChg chg="mod">
          <ac:chgData name="Laurence Henry" userId="4e1039ebe8b24029" providerId="LiveId" clId="{5ED37887-F8D6-443E-B7A6-3F992B42CB43}" dt="2020-10-07T20:17:32.301" v="40024" actId="313"/>
          <ac:spMkLst>
            <pc:docMk/>
            <pc:sldMk cId="2381373102" sldId="525"/>
            <ac:spMk id="3" creationId="{39422D7B-9FC9-45F0-A6CA-C7828585371A}"/>
          </ac:spMkLst>
        </pc:spChg>
      </pc:sldChg>
      <pc:sldChg chg="add del">
        <pc:chgData name="Laurence Henry" userId="4e1039ebe8b24029" providerId="LiveId" clId="{5ED37887-F8D6-443E-B7A6-3F992B42CB43}" dt="2020-10-01T15:21:12.693" v="23689"/>
        <pc:sldMkLst>
          <pc:docMk/>
          <pc:sldMk cId="3962547562" sldId="525"/>
        </pc:sldMkLst>
      </pc:sldChg>
      <pc:sldChg chg="addSp modSp new mod setBg">
        <pc:chgData name="Laurence Henry" userId="4e1039ebe8b24029" providerId="LiveId" clId="{5ED37887-F8D6-443E-B7A6-3F992B42CB43}" dt="2020-10-07T20:56:55.054" v="40845" actId="20577"/>
        <pc:sldMkLst>
          <pc:docMk/>
          <pc:sldMk cId="332085317" sldId="526"/>
        </pc:sldMkLst>
        <pc:spChg chg="mod">
          <ac:chgData name="Laurence Henry" userId="4e1039ebe8b24029" providerId="LiveId" clId="{5ED37887-F8D6-443E-B7A6-3F992B42CB43}" dt="2020-10-02T20:43:26.465" v="30368" actId="27636"/>
          <ac:spMkLst>
            <pc:docMk/>
            <pc:sldMk cId="332085317" sldId="526"/>
            <ac:spMk id="2" creationId="{6071B2F1-DBED-4134-A53F-74C6D3C56030}"/>
          </ac:spMkLst>
        </pc:spChg>
        <pc:spChg chg="mod">
          <ac:chgData name="Laurence Henry" userId="4e1039ebe8b24029" providerId="LiveId" clId="{5ED37887-F8D6-443E-B7A6-3F992B42CB43}" dt="2020-10-07T20:56:55.054" v="40845" actId="20577"/>
          <ac:spMkLst>
            <pc:docMk/>
            <pc:sldMk cId="332085317" sldId="526"/>
            <ac:spMk id="3" creationId="{4B01CB22-5028-4CAD-8741-A2BEA62189D3}"/>
          </ac:spMkLst>
        </pc:spChg>
        <pc:spChg chg="add">
          <ac:chgData name="Laurence Henry" userId="4e1039ebe8b24029" providerId="LiveId" clId="{5ED37887-F8D6-443E-B7A6-3F992B42CB43}" dt="2020-10-02T08:49:09.045" v="24249" actId="26606"/>
          <ac:spMkLst>
            <pc:docMk/>
            <pc:sldMk cId="332085317" sldId="526"/>
            <ac:spMk id="10" creationId="{C2E4E997-8672-4FFD-B8EC-9932A8E4714B}"/>
          </ac:spMkLst>
        </pc:spChg>
        <pc:grpChg chg="add">
          <ac:chgData name="Laurence Henry" userId="4e1039ebe8b24029" providerId="LiveId" clId="{5ED37887-F8D6-443E-B7A6-3F992B42CB43}" dt="2020-10-02T08:49:09.045" v="24249" actId="26606"/>
          <ac:grpSpMkLst>
            <pc:docMk/>
            <pc:sldMk cId="332085317" sldId="526"/>
            <ac:grpSpMk id="14" creationId="{453E4DEE-E996-40F8-8635-0FF43D7348F9}"/>
          </ac:grpSpMkLst>
        </pc:grpChg>
        <pc:picChg chg="add mod">
          <ac:chgData name="Laurence Henry" userId="4e1039ebe8b24029" providerId="LiveId" clId="{5ED37887-F8D6-443E-B7A6-3F992B42CB43}" dt="2020-10-02T08:49:56.691" v="24253" actId="14100"/>
          <ac:picMkLst>
            <pc:docMk/>
            <pc:sldMk cId="332085317" sldId="526"/>
            <ac:picMk id="5" creationId="{29B4EDEF-BC3A-4FD2-B3DA-172C80303946}"/>
          </ac:picMkLst>
        </pc:picChg>
        <pc:picChg chg="add">
          <ac:chgData name="Laurence Henry" userId="4e1039ebe8b24029" providerId="LiveId" clId="{5ED37887-F8D6-443E-B7A6-3F992B42CB43}" dt="2020-10-02T08:49:09.045" v="24249" actId="26606"/>
          <ac:picMkLst>
            <pc:docMk/>
            <pc:sldMk cId="332085317" sldId="526"/>
            <ac:picMk id="12" creationId="{FE6BA9E6-1D9E-4D30-B528-D49FA1342E4E}"/>
          </ac:picMkLst>
        </pc:picChg>
      </pc:sldChg>
      <pc:sldChg chg="addSp delSp modSp new mod modClrScheme chgLayout">
        <pc:chgData name="Laurence Henry" userId="4e1039ebe8b24029" providerId="LiveId" clId="{5ED37887-F8D6-443E-B7A6-3F992B42CB43}" dt="2020-10-07T21:08:46.638" v="41157" actId="478"/>
        <pc:sldMkLst>
          <pc:docMk/>
          <pc:sldMk cId="926905248" sldId="527"/>
        </pc:sldMkLst>
        <pc:spChg chg="mod ord">
          <ac:chgData name="Laurence Henry" userId="4e1039ebe8b24029" providerId="LiveId" clId="{5ED37887-F8D6-443E-B7A6-3F992B42CB43}" dt="2020-10-07T21:01:20.409" v="40962" actId="20577"/>
          <ac:spMkLst>
            <pc:docMk/>
            <pc:sldMk cId="926905248" sldId="527"/>
            <ac:spMk id="2" creationId="{3AD9641D-149C-4A40-9E8A-CC592C0B7E12}"/>
          </ac:spMkLst>
        </pc:spChg>
        <pc:spChg chg="mod ord">
          <ac:chgData name="Laurence Henry" userId="4e1039ebe8b24029" providerId="LiveId" clId="{5ED37887-F8D6-443E-B7A6-3F992B42CB43}" dt="2020-10-07T20:59:11.684" v="40893" actId="14100"/>
          <ac:spMkLst>
            <pc:docMk/>
            <pc:sldMk cId="926905248" sldId="527"/>
            <ac:spMk id="3" creationId="{16436435-7CDF-4826-A5D4-759030F20179}"/>
          </ac:spMkLst>
        </pc:spChg>
        <pc:spChg chg="add mod ord">
          <ac:chgData name="Laurence Henry" userId="4e1039ebe8b24029" providerId="LiveId" clId="{5ED37887-F8D6-443E-B7A6-3F992B42CB43}" dt="2020-10-02T09:47:45.125" v="24615" actId="14100"/>
          <ac:spMkLst>
            <pc:docMk/>
            <pc:sldMk cId="926905248" sldId="527"/>
            <ac:spMk id="4" creationId="{5B17826C-A646-41FA-8AE3-BD7E4A881837}"/>
          </ac:spMkLst>
        </pc:spChg>
        <pc:spChg chg="add del mod ord">
          <ac:chgData name="Laurence Henry" userId="4e1039ebe8b24029" providerId="LiveId" clId="{5ED37887-F8D6-443E-B7A6-3F992B42CB43}" dt="2020-10-07T21:08:46.638" v="41157" actId="478"/>
          <ac:spMkLst>
            <pc:docMk/>
            <pc:sldMk cId="926905248" sldId="527"/>
            <ac:spMk id="5" creationId="{D813466F-F0C4-469E-B0B9-03916A41804B}"/>
          </ac:spMkLst>
        </pc:spChg>
        <pc:spChg chg="add mod ord">
          <ac:chgData name="Laurence Henry" userId="4e1039ebe8b24029" providerId="LiveId" clId="{5ED37887-F8D6-443E-B7A6-3F992B42CB43}" dt="2020-10-07T20:59:14.868" v="40894" actId="14100"/>
          <ac:spMkLst>
            <pc:docMk/>
            <pc:sldMk cId="926905248" sldId="527"/>
            <ac:spMk id="6" creationId="{F130C96A-581E-495A-A569-1EBFDAFE5E8F}"/>
          </ac:spMkLst>
        </pc:spChg>
      </pc:sldChg>
      <pc:sldChg chg="addSp delSp modSp new mod setBg">
        <pc:chgData name="Laurence Henry" userId="4e1039ebe8b24029" providerId="LiveId" clId="{5ED37887-F8D6-443E-B7A6-3F992B42CB43}" dt="2020-10-02T13:57:54.985" v="25250" actId="255"/>
        <pc:sldMkLst>
          <pc:docMk/>
          <pc:sldMk cId="3936310484" sldId="528"/>
        </pc:sldMkLst>
        <pc:spChg chg="mod">
          <ac:chgData name="Laurence Henry" userId="4e1039ebe8b24029" providerId="LiveId" clId="{5ED37887-F8D6-443E-B7A6-3F992B42CB43}" dt="2020-10-02T13:40:42.186" v="25066" actId="14100"/>
          <ac:spMkLst>
            <pc:docMk/>
            <pc:sldMk cId="3936310484" sldId="528"/>
            <ac:spMk id="2" creationId="{06D303AC-3A60-4715-9695-AD7FAFE3DF4B}"/>
          </ac:spMkLst>
        </pc:spChg>
        <pc:spChg chg="mod ord">
          <ac:chgData name="Laurence Henry" userId="4e1039ebe8b24029" providerId="LiveId" clId="{5ED37887-F8D6-443E-B7A6-3F992B42CB43}" dt="2020-10-02T13:57:54.985" v="25250" actId="255"/>
          <ac:spMkLst>
            <pc:docMk/>
            <pc:sldMk cId="3936310484" sldId="528"/>
            <ac:spMk id="3" creationId="{A88D64E1-D151-4F9A-AE7A-96FEEEE156C6}"/>
          </ac:spMkLst>
        </pc:spChg>
        <pc:spChg chg="add del">
          <ac:chgData name="Laurence Henry" userId="4e1039ebe8b24029" providerId="LiveId" clId="{5ED37887-F8D6-443E-B7A6-3F992B42CB43}" dt="2020-10-02T13:40:36.154" v="25065" actId="26606"/>
          <ac:spMkLst>
            <pc:docMk/>
            <pc:sldMk cId="3936310484" sldId="528"/>
            <ac:spMk id="10" creationId="{C2E4E997-8672-4FFD-B8EC-9932A8E4714B}"/>
          </ac:spMkLst>
        </pc:spChg>
        <pc:spChg chg="add">
          <ac:chgData name="Laurence Henry" userId="4e1039ebe8b24029" providerId="LiveId" clId="{5ED37887-F8D6-443E-B7A6-3F992B42CB43}" dt="2020-10-02T13:40:36.154" v="25065" actId="26606"/>
          <ac:spMkLst>
            <pc:docMk/>
            <pc:sldMk cId="3936310484" sldId="528"/>
            <ac:spMk id="106" creationId="{C2E4E997-8672-4FFD-B8EC-9932A8E4714B}"/>
          </ac:spMkLst>
        </pc:spChg>
        <pc:grpChg chg="add del">
          <ac:chgData name="Laurence Henry" userId="4e1039ebe8b24029" providerId="LiveId" clId="{5ED37887-F8D6-443E-B7A6-3F992B42CB43}" dt="2020-10-02T13:40:36.154" v="25065" actId="26606"/>
          <ac:grpSpMkLst>
            <pc:docMk/>
            <pc:sldMk cId="3936310484" sldId="528"/>
            <ac:grpSpMk id="14" creationId="{453E4DEE-E996-40F8-8635-0FF43D7348F9}"/>
          </ac:grpSpMkLst>
        </pc:grpChg>
        <pc:grpChg chg="add del">
          <ac:chgData name="Laurence Henry" userId="4e1039ebe8b24029" providerId="LiveId" clId="{5ED37887-F8D6-443E-B7A6-3F992B42CB43}" dt="2020-10-02T13:40:36.055" v="25064" actId="26606"/>
          <ac:grpSpMkLst>
            <pc:docMk/>
            <pc:sldMk cId="3936310484" sldId="528"/>
            <ac:grpSpMk id="46" creationId="{9AE4726C-1831-4FE3-9A11-227F0DC2F0BC}"/>
          </ac:grpSpMkLst>
        </pc:grpChg>
        <pc:grpChg chg="add del">
          <ac:chgData name="Laurence Henry" userId="4e1039ebe8b24029" providerId="LiveId" clId="{5ED37887-F8D6-443E-B7A6-3F992B42CB43}" dt="2020-10-02T13:40:36.055" v="25064" actId="26606"/>
          <ac:grpSpMkLst>
            <pc:docMk/>
            <pc:sldMk cId="3936310484" sldId="528"/>
            <ac:grpSpMk id="50" creationId="{E916825F-759B-4F1A-BA80-AF7137691EC5}"/>
          </ac:grpSpMkLst>
        </pc:grpChg>
        <pc:grpChg chg="add">
          <ac:chgData name="Laurence Henry" userId="4e1039ebe8b24029" providerId="LiveId" clId="{5ED37887-F8D6-443E-B7A6-3F992B42CB43}" dt="2020-10-02T13:40:36.154" v="25065" actId="26606"/>
          <ac:grpSpMkLst>
            <pc:docMk/>
            <pc:sldMk cId="3936310484" sldId="528"/>
            <ac:grpSpMk id="107" creationId="{453E4DEE-E996-40F8-8635-0FF43D7348F9}"/>
          </ac:grpSpMkLst>
        </pc:grpChg>
        <pc:picChg chg="add mod">
          <ac:chgData name="Laurence Henry" userId="4e1039ebe8b24029" providerId="LiveId" clId="{5ED37887-F8D6-443E-B7A6-3F992B42CB43}" dt="2020-10-02T13:40:36.055" v="25064" actId="26606"/>
          <ac:picMkLst>
            <pc:docMk/>
            <pc:sldMk cId="3936310484" sldId="528"/>
            <ac:picMk id="5" creationId="{ACEB4F05-81AB-4561-B3B9-DA2E76EA02B7}"/>
          </ac:picMkLst>
        </pc:picChg>
        <pc:picChg chg="add del">
          <ac:chgData name="Laurence Henry" userId="4e1039ebe8b24029" providerId="LiveId" clId="{5ED37887-F8D6-443E-B7A6-3F992B42CB43}" dt="2020-10-02T13:40:36.154" v="25065" actId="26606"/>
          <ac:picMkLst>
            <pc:docMk/>
            <pc:sldMk cId="3936310484" sldId="528"/>
            <ac:picMk id="12" creationId="{FE6BA9E6-1D9E-4D30-B528-D49FA1342E4E}"/>
          </ac:picMkLst>
        </pc:picChg>
        <pc:picChg chg="add">
          <ac:chgData name="Laurence Henry" userId="4e1039ebe8b24029" providerId="LiveId" clId="{5ED37887-F8D6-443E-B7A6-3F992B42CB43}" dt="2020-10-02T13:40:36.154" v="25065" actId="26606"/>
          <ac:picMkLst>
            <pc:docMk/>
            <pc:sldMk cId="3936310484" sldId="528"/>
            <ac:picMk id="48" creationId="{FE6BA9E6-1D9E-4D30-B528-D49FA1342E4E}"/>
          </ac:picMkLst>
        </pc:picChg>
      </pc:sldChg>
      <pc:sldChg chg="addSp delSp modSp new mod setBg setClrOvrMap">
        <pc:chgData name="Laurence Henry" userId="4e1039ebe8b24029" providerId="LiveId" clId="{5ED37887-F8D6-443E-B7A6-3F992B42CB43}" dt="2020-10-02T19:59:39" v="29562" actId="26606"/>
        <pc:sldMkLst>
          <pc:docMk/>
          <pc:sldMk cId="796257734" sldId="529"/>
        </pc:sldMkLst>
        <pc:spChg chg="mod">
          <ac:chgData name="Laurence Henry" userId="4e1039ebe8b24029" providerId="LiveId" clId="{5ED37887-F8D6-443E-B7A6-3F992B42CB43}" dt="2020-10-02T19:59:39" v="29562" actId="26606"/>
          <ac:spMkLst>
            <pc:docMk/>
            <pc:sldMk cId="796257734" sldId="529"/>
            <ac:spMk id="2" creationId="{F89E344E-256B-4175-A478-A87285D295EA}"/>
          </ac:spMkLst>
        </pc:spChg>
        <pc:spChg chg="add del mod">
          <ac:chgData name="Laurence Henry" userId="4e1039ebe8b24029" providerId="LiveId" clId="{5ED37887-F8D6-443E-B7A6-3F992B42CB43}" dt="2020-10-02T19:43:13.215" v="28994" actId="26606"/>
          <ac:spMkLst>
            <pc:docMk/>
            <pc:sldMk cId="796257734" sldId="529"/>
            <ac:spMk id="3" creationId="{69E2018D-B330-490C-94F7-0C28A82D528A}"/>
          </ac:spMkLst>
        </pc:spChg>
        <pc:spChg chg="add del">
          <ac:chgData name="Laurence Henry" userId="4e1039ebe8b24029" providerId="LiveId" clId="{5ED37887-F8D6-443E-B7A6-3F992B42CB43}" dt="2020-10-02T19:59:39" v="29562" actId="26606"/>
          <ac:spMkLst>
            <pc:docMk/>
            <pc:sldMk cId="796257734" sldId="529"/>
            <ac:spMk id="6" creationId="{54B9C16B-AC4A-44ED-9075-F76549B46E7C}"/>
          </ac:spMkLst>
        </pc:spChg>
        <pc:spChg chg="add del">
          <ac:chgData name="Laurence Henry" userId="4e1039ebe8b24029" providerId="LiveId" clId="{5ED37887-F8D6-443E-B7A6-3F992B42CB43}" dt="2020-10-02T19:14:55.255" v="28894" actId="26606"/>
          <ac:spMkLst>
            <pc:docMk/>
            <pc:sldMk cId="796257734" sldId="529"/>
            <ac:spMk id="9" creationId="{54B9C16B-AC4A-44ED-9075-F76549B46E7C}"/>
          </ac:spMkLst>
        </pc:spChg>
        <pc:spChg chg="add del">
          <ac:chgData name="Laurence Henry" userId="4e1039ebe8b24029" providerId="LiveId" clId="{5ED37887-F8D6-443E-B7A6-3F992B42CB43}" dt="2020-10-02T19:59:39" v="29562" actId="26606"/>
          <ac:spMkLst>
            <pc:docMk/>
            <pc:sldMk cId="796257734" sldId="529"/>
            <ac:spMk id="10" creationId="{B53044DC-4918-43DA-B49D-91673C6C9485}"/>
          </ac:spMkLst>
        </pc:spChg>
        <pc:spChg chg="add del">
          <ac:chgData name="Laurence Henry" userId="4e1039ebe8b24029" providerId="LiveId" clId="{5ED37887-F8D6-443E-B7A6-3F992B42CB43}" dt="2020-10-02T19:14:55.255" v="28894" actId="26606"/>
          <ac:spMkLst>
            <pc:docMk/>
            <pc:sldMk cId="796257734" sldId="529"/>
            <ac:spMk id="42" creationId="{B53044DC-4918-43DA-B49D-91673C6C9485}"/>
          </ac:spMkLst>
        </pc:spChg>
        <pc:spChg chg="add del">
          <ac:chgData name="Laurence Henry" userId="4e1039ebe8b24029" providerId="LiveId" clId="{5ED37887-F8D6-443E-B7A6-3F992B42CB43}" dt="2020-10-02T19:59:27.493" v="29558" actId="26606"/>
          <ac:spMkLst>
            <pc:docMk/>
            <pc:sldMk cId="796257734" sldId="529"/>
            <ac:spMk id="74" creationId="{C6270675-9512-4978-8583-36659256EE23}"/>
          </ac:spMkLst>
        </pc:spChg>
        <pc:spChg chg="add del">
          <ac:chgData name="Laurence Henry" userId="4e1039ebe8b24029" providerId="LiveId" clId="{5ED37887-F8D6-443E-B7A6-3F992B42CB43}" dt="2020-10-02T19:59:39" v="29562" actId="26606"/>
          <ac:spMkLst>
            <pc:docMk/>
            <pc:sldMk cId="796257734" sldId="529"/>
            <ac:spMk id="75" creationId="{2EEF4763-EB4A-4A35-89EB-AD2763B48C3B}"/>
          </ac:spMkLst>
        </pc:spChg>
        <pc:spChg chg="add del">
          <ac:chgData name="Laurence Henry" userId="4e1039ebe8b24029" providerId="LiveId" clId="{5ED37887-F8D6-443E-B7A6-3F992B42CB43}" dt="2020-10-02T19:44:41.584" v="28997" actId="26606"/>
          <ac:spMkLst>
            <pc:docMk/>
            <pc:sldMk cId="796257734" sldId="529"/>
            <ac:spMk id="76" creationId="{E79AA19A-D2E5-47F2-AF0A-1AF60D42CCBD}"/>
          </ac:spMkLst>
        </pc:spChg>
        <pc:spChg chg="add del">
          <ac:chgData name="Laurence Henry" userId="4e1039ebe8b24029" providerId="LiveId" clId="{5ED37887-F8D6-443E-B7A6-3F992B42CB43}" dt="2020-10-02T19:44:41.584" v="28997" actId="26606"/>
          <ac:spMkLst>
            <pc:docMk/>
            <pc:sldMk cId="796257734" sldId="529"/>
            <ac:spMk id="109" creationId="{092ADBCF-B973-4C52-B740-4963E95B35C5}"/>
          </ac:spMkLst>
        </pc:spChg>
        <pc:grpChg chg="add del">
          <ac:chgData name="Laurence Henry" userId="4e1039ebe8b24029" providerId="LiveId" clId="{5ED37887-F8D6-443E-B7A6-3F992B42CB43}" dt="2020-10-02T19:59:39" v="29562" actId="26606"/>
          <ac:grpSpMkLst>
            <pc:docMk/>
            <pc:sldMk cId="796257734" sldId="529"/>
            <ac:grpSpMk id="7" creationId="{62A2FEB6-F419-4684-9ABC-9E32E012E8B7}"/>
          </ac:grpSpMkLst>
        </pc:grpChg>
        <pc:grpChg chg="add del">
          <ac:chgData name="Laurence Henry" userId="4e1039ebe8b24029" providerId="LiveId" clId="{5ED37887-F8D6-443E-B7A6-3F992B42CB43}" dt="2020-10-02T19:14:55.255" v="28894" actId="26606"/>
          <ac:grpSpMkLst>
            <pc:docMk/>
            <pc:sldMk cId="796257734" sldId="529"/>
            <ac:grpSpMk id="11" creationId="{62A2FEB6-F419-4684-9ABC-9E32E012E8B7}"/>
          </ac:grpSpMkLst>
        </pc:grpChg>
        <pc:grpChg chg="add del">
          <ac:chgData name="Laurence Henry" userId="4e1039ebe8b24029" providerId="LiveId" clId="{5ED37887-F8D6-443E-B7A6-3F992B42CB43}" dt="2020-10-02T19:59:39" v="29562" actId="26606"/>
          <ac:grpSpMkLst>
            <pc:docMk/>
            <pc:sldMk cId="796257734" sldId="529"/>
            <ac:grpSpMk id="39" creationId="{1DCE6B36-1420-43AB-86CF-4E653A517B9C}"/>
          </ac:grpSpMkLst>
        </pc:grpChg>
        <pc:grpChg chg="add del">
          <ac:chgData name="Laurence Henry" userId="4e1039ebe8b24029" providerId="LiveId" clId="{5ED37887-F8D6-443E-B7A6-3F992B42CB43}" dt="2020-10-02T19:14:55.255" v="28894" actId="26606"/>
          <ac:grpSpMkLst>
            <pc:docMk/>
            <pc:sldMk cId="796257734" sldId="529"/>
            <ac:grpSpMk id="44" creationId="{1DCE6B36-1420-43AB-86CF-4E653A517B9C}"/>
          </ac:grpSpMkLst>
        </pc:grpChg>
        <pc:grpChg chg="add del">
          <ac:chgData name="Laurence Henry" userId="4e1039ebe8b24029" providerId="LiveId" clId="{5ED37887-F8D6-443E-B7A6-3F992B42CB43}" dt="2020-10-02T19:44:41.584" v="28997" actId="26606"/>
          <ac:grpSpMkLst>
            <pc:docMk/>
            <pc:sldMk cId="796257734" sldId="529"/>
            <ac:grpSpMk id="80" creationId="{81F2BFD0-D896-4BA3-BA8F-0C866BD0246E}"/>
          </ac:grpSpMkLst>
        </pc:grpChg>
        <pc:grpChg chg="add del">
          <ac:chgData name="Laurence Henry" userId="4e1039ebe8b24029" providerId="LiveId" clId="{5ED37887-F8D6-443E-B7A6-3F992B42CB43}" dt="2020-10-02T19:44:41.584" v="28997" actId="26606"/>
          <ac:grpSpMkLst>
            <pc:docMk/>
            <pc:sldMk cId="796257734" sldId="529"/>
            <ac:grpSpMk id="111" creationId="{3FDD94EF-2C73-4E4C-8332-A75D8AC6BE3E}"/>
          </ac:grpSpMkLst>
        </pc:grpChg>
        <pc:graphicFrameChg chg="add del">
          <ac:chgData name="Laurence Henry" userId="4e1039ebe8b24029" providerId="LiveId" clId="{5ED37887-F8D6-443E-B7A6-3F992B42CB43}" dt="2020-10-02T19:14:55.255" v="28894" actId="26606"/>
          <ac:graphicFrameMkLst>
            <pc:docMk/>
            <pc:sldMk cId="796257734" sldId="529"/>
            <ac:graphicFrameMk id="5" creationId="{863451F9-3838-435E-95A9-43D3AB659E94}"/>
          </ac:graphicFrameMkLst>
        </pc:graphicFrameChg>
        <pc:graphicFrameChg chg="add mod modGraphic">
          <ac:chgData name="Laurence Henry" userId="4e1039ebe8b24029" providerId="LiveId" clId="{5ED37887-F8D6-443E-B7A6-3F992B42CB43}" dt="2020-10-02T19:59:39" v="29562" actId="26606"/>
          <ac:graphicFrameMkLst>
            <pc:docMk/>
            <pc:sldMk cId="796257734" sldId="529"/>
            <ac:graphicFrameMk id="43" creationId="{F1EE7651-864C-4C4C-8E2B-9F4724105037}"/>
          </ac:graphicFrameMkLst>
        </pc:graphicFrameChg>
        <pc:picChg chg="add del">
          <ac:chgData name="Laurence Henry" userId="4e1039ebe8b24029" providerId="LiveId" clId="{5ED37887-F8D6-443E-B7A6-3F992B42CB43}" dt="2020-10-02T19:59:39" v="29562" actId="26606"/>
          <ac:picMkLst>
            <pc:docMk/>
            <pc:sldMk cId="796257734" sldId="529"/>
            <ac:picMk id="8" creationId="{3E94A106-9341-485C-9057-9D62B2BD083F}"/>
          </ac:picMkLst>
        </pc:picChg>
        <pc:picChg chg="add del">
          <ac:chgData name="Laurence Henry" userId="4e1039ebe8b24029" providerId="LiveId" clId="{5ED37887-F8D6-443E-B7A6-3F992B42CB43}" dt="2020-10-02T19:14:55.255" v="28894" actId="26606"/>
          <ac:picMkLst>
            <pc:docMk/>
            <pc:sldMk cId="796257734" sldId="529"/>
            <ac:picMk id="40" creationId="{3E94A106-9341-485C-9057-9D62B2BD083F}"/>
          </ac:picMkLst>
        </pc:picChg>
        <pc:picChg chg="add del">
          <ac:chgData name="Laurence Henry" userId="4e1039ebe8b24029" providerId="LiveId" clId="{5ED37887-F8D6-443E-B7A6-3F992B42CB43}" dt="2020-10-02T19:59:39" v="29562" actId="26606"/>
          <ac:picMkLst>
            <pc:docMk/>
            <pc:sldMk cId="796257734" sldId="529"/>
            <ac:picMk id="41" creationId="{9BE36DBF-0333-4D36-A5BF-81FDA2406FE9}"/>
          </ac:picMkLst>
        </pc:picChg>
        <pc:picChg chg="add del">
          <ac:chgData name="Laurence Henry" userId="4e1039ebe8b24029" providerId="LiveId" clId="{5ED37887-F8D6-443E-B7A6-3F992B42CB43}" dt="2020-10-02T19:14:55.255" v="28894" actId="26606"/>
          <ac:picMkLst>
            <pc:docMk/>
            <pc:sldMk cId="796257734" sldId="529"/>
            <ac:picMk id="73" creationId="{9BE36DBF-0333-4D36-A5BF-81FDA2406FE9}"/>
          </ac:picMkLst>
        </pc:picChg>
        <pc:picChg chg="add del">
          <ac:chgData name="Laurence Henry" userId="4e1039ebe8b24029" providerId="LiveId" clId="{5ED37887-F8D6-443E-B7A6-3F992B42CB43}" dt="2020-10-02T19:44:41.584" v="28997" actId="26606"/>
          <ac:picMkLst>
            <pc:docMk/>
            <pc:sldMk cId="796257734" sldId="529"/>
            <ac:picMk id="78" creationId="{91A1E618-D29E-4367-8C34-500E34D05B1E}"/>
          </ac:picMkLst>
        </pc:picChg>
      </pc:sldChg>
      <pc:sldChg chg="modSp new del mod">
        <pc:chgData name="Laurence Henry" userId="4e1039ebe8b24029" providerId="LiveId" clId="{5ED37887-F8D6-443E-B7A6-3F992B42CB43}" dt="2020-10-02T14:11:29.867" v="25254" actId="680"/>
        <pc:sldMkLst>
          <pc:docMk/>
          <pc:sldMk cId="2573605292" sldId="529"/>
        </pc:sldMkLst>
        <pc:spChg chg="mod">
          <ac:chgData name="Laurence Henry" userId="4e1039ebe8b24029" providerId="LiveId" clId="{5ED37887-F8D6-443E-B7A6-3F992B42CB43}" dt="2020-10-02T14:11:28.916" v="25253"/>
          <ac:spMkLst>
            <pc:docMk/>
            <pc:sldMk cId="2573605292" sldId="529"/>
            <ac:spMk id="2" creationId="{0B1C9678-F28A-44A3-AF62-E2503C877EE1}"/>
          </ac:spMkLst>
        </pc:spChg>
      </pc:sldChg>
      <pc:sldChg chg="modSp new mod">
        <pc:chgData name="Laurence Henry" userId="4e1039ebe8b24029" providerId="LiveId" clId="{5ED37887-F8D6-443E-B7A6-3F992B42CB43}" dt="2020-10-02T16:30:34.815" v="27572" actId="313"/>
        <pc:sldMkLst>
          <pc:docMk/>
          <pc:sldMk cId="4219923579" sldId="530"/>
        </pc:sldMkLst>
        <pc:spChg chg="mod">
          <ac:chgData name="Laurence Henry" userId="4e1039ebe8b24029" providerId="LiveId" clId="{5ED37887-F8D6-443E-B7A6-3F992B42CB43}" dt="2020-10-02T14:31:11.558" v="25345" actId="20577"/>
          <ac:spMkLst>
            <pc:docMk/>
            <pc:sldMk cId="4219923579" sldId="530"/>
            <ac:spMk id="2" creationId="{0B24E10B-EBF7-4242-844A-105521D3D78D}"/>
          </ac:spMkLst>
        </pc:spChg>
        <pc:spChg chg="mod">
          <ac:chgData name="Laurence Henry" userId="4e1039ebe8b24029" providerId="LiveId" clId="{5ED37887-F8D6-443E-B7A6-3F992B42CB43}" dt="2020-10-02T14:31:15.524" v="25351" actId="20577"/>
          <ac:spMkLst>
            <pc:docMk/>
            <pc:sldMk cId="4219923579" sldId="530"/>
            <ac:spMk id="3" creationId="{37EBFEE2-EBE0-424A-992B-9A86B3E10167}"/>
          </ac:spMkLst>
        </pc:spChg>
        <pc:spChg chg="mod">
          <ac:chgData name="Laurence Henry" userId="4e1039ebe8b24029" providerId="LiveId" clId="{5ED37887-F8D6-443E-B7A6-3F992B42CB43}" dt="2020-10-02T16:30:09.480" v="27518" actId="27636"/>
          <ac:spMkLst>
            <pc:docMk/>
            <pc:sldMk cId="4219923579" sldId="530"/>
            <ac:spMk id="4" creationId="{1F585149-1FFD-4488-8392-60B4FFDB09E6}"/>
          </ac:spMkLst>
        </pc:spChg>
        <pc:spChg chg="mod">
          <ac:chgData name="Laurence Henry" userId="4e1039ebe8b24029" providerId="LiveId" clId="{5ED37887-F8D6-443E-B7A6-3F992B42CB43}" dt="2020-10-02T14:31:19.832" v="25360" actId="5793"/>
          <ac:spMkLst>
            <pc:docMk/>
            <pc:sldMk cId="4219923579" sldId="530"/>
            <ac:spMk id="5" creationId="{8FE3F69D-57EB-4DC9-9F5E-676AB796BA22}"/>
          </ac:spMkLst>
        </pc:spChg>
        <pc:spChg chg="mod">
          <ac:chgData name="Laurence Henry" userId="4e1039ebe8b24029" providerId="LiveId" clId="{5ED37887-F8D6-443E-B7A6-3F992B42CB43}" dt="2020-10-02T16:30:34.815" v="27572" actId="313"/>
          <ac:spMkLst>
            <pc:docMk/>
            <pc:sldMk cId="4219923579" sldId="530"/>
            <ac:spMk id="6" creationId="{3A95A4DE-535F-42E4-9974-466A108BA264}"/>
          </ac:spMkLst>
        </pc:spChg>
      </pc:sldChg>
      <pc:sldChg chg="addSp delSp modSp new mod modClrScheme chgLayout">
        <pc:chgData name="Laurence Henry" userId="4e1039ebe8b24029" providerId="LiveId" clId="{5ED37887-F8D6-443E-B7A6-3F992B42CB43}" dt="2020-10-02T14:43:06.263" v="25835" actId="20577"/>
        <pc:sldMkLst>
          <pc:docMk/>
          <pc:sldMk cId="1710484954" sldId="531"/>
        </pc:sldMkLst>
        <pc:spChg chg="del mod ord">
          <ac:chgData name="Laurence Henry" userId="4e1039ebe8b24029" providerId="LiveId" clId="{5ED37887-F8D6-443E-B7A6-3F992B42CB43}" dt="2020-10-02T14:41:12.027" v="25603" actId="700"/>
          <ac:spMkLst>
            <pc:docMk/>
            <pc:sldMk cId="1710484954" sldId="531"/>
            <ac:spMk id="2" creationId="{AE6CBC6D-99CE-419B-A428-07713D416B44}"/>
          </ac:spMkLst>
        </pc:spChg>
        <pc:spChg chg="del">
          <ac:chgData name="Laurence Henry" userId="4e1039ebe8b24029" providerId="LiveId" clId="{5ED37887-F8D6-443E-B7A6-3F992B42CB43}" dt="2020-10-02T14:41:12.027" v="25603" actId="700"/>
          <ac:spMkLst>
            <pc:docMk/>
            <pc:sldMk cId="1710484954" sldId="531"/>
            <ac:spMk id="3" creationId="{15412FF6-F277-4AA0-90C4-0C9B6C2D92B8}"/>
          </ac:spMkLst>
        </pc:spChg>
        <pc:spChg chg="del mod ord">
          <ac:chgData name="Laurence Henry" userId="4e1039ebe8b24029" providerId="LiveId" clId="{5ED37887-F8D6-443E-B7A6-3F992B42CB43}" dt="2020-10-02T14:41:12.027" v="25603" actId="700"/>
          <ac:spMkLst>
            <pc:docMk/>
            <pc:sldMk cId="1710484954" sldId="531"/>
            <ac:spMk id="4" creationId="{4E594480-2B7E-4470-B226-78B08CAB1F62}"/>
          </ac:spMkLst>
        </pc:spChg>
        <pc:spChg chg="del">
          <ac:chgData name="Laurence Henry" userId="4e1039ebe8b24029" providerId="LiveId" clId="{5ED37887-F8D6-443E-B7A6-3F992B42CB43}" dt="2020-10-02T14:41:12.027" v="25603" actId="700"/>
          <ac:spMkLst>
            <pc:docMk/>
            <pc:sldMk cId="1710484954" sldId="531"/>
            <ac:spMk id="5" creationId="{C3001BF2-73B9-4B7B-AB43-C0F4428ADC21}"/>
          </ac:spMkLst>
        </pc:spChg>
        <pc:spChg chg="del">
          <ac:chgData name="Laurence Henry" userId="4e1039ebe8b24029" providerId="LiveId" clId="{5ED37887-F8D6-443E-B7A6-3F992B42CB43}" dt="2020-10-02T14:41:12.027" v="25603" actId="700"/>
          <ac:spMkLst>
            <pc:docMk/>
            <pc:sldMk cId="1710484954" sldId="531"/>
            <ac:spMk id="6" creationId="{282C5F67-4E65-49F0-B892-C3C68728620C}"/>
          </ac:spMkLst>
        </pc:spChg>
        <pc:spChg chg="add mod ord">
          <ac:chgData name="Laurence Henry" userId="4e1039ebe8b24029" providerId="LiveId" clId="{5ED37887-F8D6-443E-B7A6-3F992B42CB43}" dt="2020-10-02T14:41:20.401" v="25640" actId="20577"/>
          <ac:spMkLst>
            <pc:docMk/>
            <pc:sldMk cId="1710484954" sldId="531"/>
            <ac:spMk id="7" creationId="{126779E0-036C-4616-BB6A-F8E12030241A}"/>
          </ac:spMkLst>
        </pc:spChg>
        <pc:spChg chg="add mod ord">
          <ac:chgData name="Laurence Henry" userId="4e1039ebe8b24029" providerId="LiveId" clId="{5ED37887-F8D6-443E-B7A6-3F992B42CB43}" dt="2020-10-02T14:43:06.263" v="25835" actId="20577"/>
          <ac:spMkLst>
            <pc:docMk/>
            <pc:sldMk cId="1710484954" sldId="531"/>
            <ac:spMk id="8" creationId="{FE8AAA1E-8378-43D1-A974-01FFF62CC254}"/>
          </ac:spMkLst>
        </pc:spChg>
      </pc:sldChg>
      <pc:sldChg chg="addSp modSp new mod setBg">
        <pc:chgData name="Laurence Henry" userId="4e1039ebe8b24029" providerId="LiveId" clId="{5ED37887-F8D6-443E-B7A6-3F992B42CB43}" dt="2020-10-02T16:09:43.921" v="26601" actId="255"/>
        <pc:sldMkLst>
          <pc:docMk/>
          <pc:sldMk cId="2288256049" sldId="532"/>
        </pc:sldMkLst>
        <pc:spChg chg="mod">
          <ac:chgData name="Laurence Henry" userId="4e1039ebe8b24029" providerId="LiveId" clId="{5ED37887-F8D6-443E-B7A6-3F992B42CB43}" dt="2020-10-02T16:09:33.764" v="26600" actId="26606"/>
          <ac:spMkLst>
            <pc:docMk/>
            <pc:sldMk cId="2288256049" sldId="532"/>
            <ac:spMk id="2" creationId="{CB39FFD9-3B39-4966-A595-B001B4E44B16}"/>
          </ac:spMkLst>
        </pc:spChg>
        <pc:spChg chg="mod">
          <ac:chgData name="Laurence Henry" userId="4e1039ebe8b24029" providerId="LiveId" clId="{5ED37887-F8D6-443E-B7A6-3F992B42CB43}" dt="2020-10-02T16:09:43.921" v="26601" actId="255"/>
          <ac:spMkLst>
            <pc:docMk/>
            <pc:sldMk cId="2288256049" sldId="532"/>
            <ac:spMk id="3" creationId="{AD504B7E-99D0-4624-A394-14443DEC844D}"/>
          </ac:spMkLst>
        </pc:spChg>
        <pc:spChg chg="add">
          <ac:chgData name="Laurence Henry" userId="4e1039ebe8b24029" providerId="LiveId" clId="{5ED37887-F8D6-443E-B7A6-3F992B42CB43}" dt="2020-10-02T16:09:33.764" v="26600" actId="26606"/>
          <ac:spMkLst>
            <pc:docMk/>
            <pc:sldMk cId="2288256049" sldId="532"/>
            <ac:spMk id="9" creationId="{C2E4E997-8672-4FFD-B8EC-9932A8E4714B}"/>
          </ac:spMkLst>
        </pc:spChg>
        <pc:grpChg chg="add">
          <ac:chgData name="Laurence Henry" userId="4e1039ebe8b24029" providerId="LiveId" clId="{5ED37887-F8D6-443E-B7A6-3F992B42CB43}" dt="2020-10-02T16:09:33.764" v="26600" actId="26606"/>
          <ac:grpSpMkLst>
            <pc:docMk/>
            <pc:sldMk cId="2288256049" sldId="532"/>
            <ac:grpSpMk id="13" creationId="{453E4DEE-E996-40F8-8635-0FF43D7348F9}"/>
          </ac:grpSpMkLst>
        </pc:grpChg>
        <pc:picChg chg="add mod">
          <ac:chgData name="Laurence Henry" userId="4e1039ebe8b24029" providerId="LiveId" clId="{5ED37887-F8D6-443E-B7A6-3F992B42CB43}" dt="2020-10-02T16:09:33.764" v="26600" actId="26606"/>
          <ac:picMkLst>
            <pc:docMk/>
            <pc:sldMk cId="2288256049" sldId="532"/>
            <ac:picMk id="4" creationId="{03BF8BEA-A8A6-4BA9-AA78-7E1A00B2D28A}"/>
          </ac:picMkLst>
        </pc:picChg>
        <pc:picChg chg="add">
          <ac:chgData name="Laurence Henry" userId="4e1039ebe8b24029" providerId="LiveId" clId="{5ED37887-F8D6-443E-B7A6-3F992B42CB43}" dt="2020-10-02T16:09:33.764" v="26600" actId="26606"/>
          <ac:picMkLst>
            <pc:docMk/>
            <pc:sldMk cId="2288256049" sldId="532"/>
            <ac:picMk id="11" creationId="{FE6BA9E6-1D9E-4D30-B528-D49FA1342E4E}"/>
          </ac:picMkLst>
        </pc:picChg>
      </pc:sldChg>
      <pc:sldChg chg="addSp modSp new mod setBg">
        <pc:chgData name="Laurence Henry" userId="4e1039ebe8b24029" providerId="LiveId" clId="{5ED37887-F8D6-443E-B7A6-3F992B42CB43}" dt="2020-10-02T16:09:26.835" v="26599" actId="313"/>
        <pc:sldMkLst>
          <pc:docMk/>
          <pc:sldMk cId="1979601650" sldId="533"/>
        </pc:sldMkLst>
        <pc:spChg chg="mod">
          <ac:chgData name="Laurence Henry" userId="4e1039ebe8b24029" providerId="LiveId" clId="{5ED37887-F8D6-443E-B7A6-3F992B42CB43}" dt="2020-10-02T16:09:26.835" v="26599" actId="313"/>
          <ac:spMkLst>
            <pc:docMk/>
            <pc:sldMk cId="1979601650" sldId="533"/>
            <ac:spMk id="2" creationId="{52989F03-FAF7-415C-B129-1F88F757A30B}"/>
          </ac:spMkLst>
        </pc:spChg>
        <pc:spChg chg="mod ord">
          <ac:chgData name="Laurence Henry" userId="4e1039ebe8b24029" providerId="LiveId" clId="{5ED37887-F8D6-443E-B7A6-3F992B42CB43}" dt="2020-10-02T16:09:16.997" v="26598" actId="26606"/>
          <ac:spMkLst>
            <pc:docMk/>
            <pc:sldMk cId="1979601650" sldId="533"/>
            <ac:spMk id="3" creationId="{B8DE4C61-FD49-4AAF-A30F-4C1E9C1B7B3C}"/>
          </ac:spMkLst>
        </pc:spChg>
        <pc:grpChg chg="add">
          <ac:chgData name="Laurence Henry" userId="4e1039ebe8b24029" providerId="LiveId" clId="{5ED37887-F8D6-443E-B7A6-3F992B42CB43}" dt="2020-10-02T16:09:16.997" v="26598" actId="26606"/>
          <ac:grpSpMkLst>
            <pc:docMk/>
            <pc:sldMk cId="1979601650" sldId="533"/>
            <ac:grpSpMk id="9" creationId="{9AE4726C-1831-4FE3-9A11-227F0DC2F0BC}"/>
          </ac:grpSpMkLst>
        </pc:grpChg>
        <pc:grpChg chg="add">
          <ac:chgData name="Laurence Henry" userId="4e1039ebe8b24029" providerId="LiveId" clId="{5ED37887-F8D6-443E-B7A6-3F992B42CB43}" dt="2020-10-02T16:09:16.997" v="26598" actId="26606"/>
          <ac:grpSpMkLst>
            <pc:docMk/>
            <pc:sldMk cId="1979601650" sldId="533"/>
            <ac:grpSpMk id="13" creationId="{E916825F-759B-4F1A-BA80-AF7137691EC5}"/>
          </ac:grpSpMkLst>
        </pc:grpChg>
        <pc:picChg chg="add mod">
          <ac:chgData name="Laurence Henry" userId="4e1039ebe8b24029" providerId="LiveId" clId="{5ED37887-F8D6-443E-B7A6-3F992B42CB43}" dt="2020-10-02T16:09:16.997" v="26598" actId="26606"/>
          <ac:picMkLst>
            <pc:docMk/>
            <pc:sldMk cId="1979601650" sldId="533"/>
            <ac:picMk id="4" creationId="{6870151F-3122-4AB9-A563-2837E67BE34B}"/>
          </ac:picMkLst>
        </pc:picChg>
      </pc:sldChg>
      <pc:sldChg chg="addSp modSp new mod setBg">
        <pc:chgData name="Laurence Henry" userId="4e1039ebe8b24029" providerId="LiveId" clId="{5ED37887-F8D6-443E-B7A6-3F992B42CB43}" dt="2020-10-11T15:40:23.145" v="43277" actId="313"/>
        <pc:sldMkLst>
          <pc:docMk/>
          <pc:sldMk cId="2262713504" sldId="534"/>
        </pc:sldMkLst>
        <pc:spChg chg="mod">
          <ac:chgData name="Laurence Henry" userId="4e1039ebe8b24029" providerId="LiveId" clId="{5ED37887-F8D6-443E-B7A6-3F992B42CB43}" dt="2020-10-11T15:40:23.145" v="43277" actId="313"/>
          <ac:spMkLst>
            <pc:docMk/>
            <pc:sldMk cId="2262713504" sldId="534"/>
            <ac:spMk id="2" creationId="{E897F216-A9D3-47CC-9D9D-E11442ECA7A2}"/>
          </ac:spMkLst>
        </pc:spChg>
        <pc:spChg chg="mod">
          <ac:chgData name="Laurence Henry" userId="4e1039ebe8b24029" providerId="LiveId" clId="{5ED37887-F8D6-443E-B7A6-3F992B42CB43}" dt="2020-10-02T16:14:24.523" v="26708" actId="255"/>
          <ac:spMkLst>
            <pc:docMk/>
            <pc:sldMk cId="2262713504" sldId="534"/>
            <ac:spMk id="3" creationId="{5974113B-AE05-4341-BF4F-78AD4E8219FD}"/>
          </ac:spMkLst>
        </pc:spChg>
        <pc:spChg chg="add">
          <ac:chgData name="Laurence Henry" userId="4e1039ebe8b24029" providerId="LiveId" clId="{5ED37887-F8D6-443E-B7A6-3F992B42CB43}" dt="2020-10-02T16:13:29.425" v="26681" actId="26606"/>
          <ac:spMkLst>
            <pc:docMk/>
            <pc:sldMk cId="2262713504" sldId="534"/>
            <ac:spMk id="10" creationId="{C2E4E997-8672-4FFD-B8EC-9932A8E4714B}"/>
          </ac:spMkLst>
        </pc:spChg>
        <pc:grpChg chg="add">
          <ac:chgData name="Laurence Henry" userId="4e1039ebe8b24029" providerId="LiveId" clId="{5ED37887-F8D6-443E-B7A6-3F992B42CB43}" dt="2020-10-02T16:13:29.425" v="26681" actId="26606"/>
          <ac:grpSpMkLst>
            <pc:docMk/>
            <pc:sldMk cId="2262713504" sldId="534"/>
            <ac:grpSpMk id="14" creationId="{453E4DEE-E996-40F8-8635-0FF43D7348F9}"/>
          </ac:grpSpMkLst>
        </pc:grpChg>
        <pc:picChg chg="add mod">
          <ac:chgData name="Laurence Henry" userId="4e1039ebe8b24029" providerId="LiveId" clId="{5ED37887-F8D6-443E-B7A6-3F992B42CB43}" dt="2020-10-02T16:13:29.425" v="26681" actId="26606"/>
          <ac:picMkLst>
            <pc:docMk/>
            <pc:sldMk cId="2262713504" sldId="534"/>
            <ac:picMk id="5" creationId="{068EAC9D-B6C5-4B15-958D-50F6D669E25E}"/>
          </ac:picMkLst>
        </pc:picChg>
        <pc:picChg chg="add">
          <ac:chgData name="Laurence Henry" userId="4e1039ebe8b24029" providerId="LiveId" clId="{5ED37887-F8D6-443E-B7A6-3F992B42CB43}" dt="2020-10-02T16:13:29.425" v="26681" actId="26606"/>
          <ac:picMkLst>
            <pc:docMk/>
            <pc:sldMk cId="2262713504" sldId="534"/>
            <ac:picMk id="12" creationId="{FE6BA9E6-1D9E-4D30-B528-D49FA1342E4E}"/>
          </ac:picMkLst>
        </pc:picChg>
      </pc:sldChg>
      <pc:sldChg chg="addSp delSp modSp new mod setBg">
        <pc:chgData name="Laurence Henry" userId="4e1039ebe8b24029" providerId="LiveId" clId="{5ED37887-F8D6-443E-B7A6-3F992B42CB43}" dt="2020-10-02T16:16:45.330" v="26739" actId="26606"/>
        <pc:sldMkLst>
          <pc:docMk/>
          <pc:sldMk cId="868278431" sldId="535"/>
        </pc:sldMkLst>
        <pc:spChg chg="mod">
          <ac:chgData name="Laurence Henry" userId="4e1039ebe8b24029" providerId="LiveId" clId="{5ED37887-F8D6-443E-B7A6-3F992B42CB43}" dt="2020-10-02T16:16:45.330" v="26739" actId="26606"/>
          <ac:spMkLst>
            <pc:docMk/>
            <pc:sldMk cId="868278431" sldId="535"/>
            <ac:spMk id="2" creationId="{2FEC2B5E-6969-4F53-903E-CDC80857B006}"/>
          </ac:spMkLst>
        </pc:spChg>
        <pc:spChg chg="mod ord">
          <ac:chgData name="Laurence Henry" userId="4e1039ebe8b24029" providerId="LiveId" clId="{5ED37887-F8D6-443E-B7A6-3F992B42CB43}" dt="2020-10-02T16:16:45.330" v="26739" actId="26606"/>
          <ac:spMkLst>
            <pc:docMk/>
            <pc:sldMk cId="868278431" sldId="535"/>
            <ac:spMk id="3" creationId="{AB1CDA1C-421A-432D-885F-8030101E5D50}"/>
          </ac:spMkLst>
        </pc:spChg>
        <pc:spChg chg="add del">
          <ac:chgData name="Laurence Henry" userId="4e1039ebe8b24029" providerId="LiveId" clId="{5ED37887-F8D6-443E-B7A6-3F992B42CB43}" dt="2020-10-02T16:16:45.126" v="26738" actId="26606"/>
          <ac:spMkLst>
            <pc:docMk/>
            <pc:sldMk cId="868278431" sldId="535"/>
            <ac:spMk id="10" creationId="{C2E4E997-8672-4FFD-B8EC-9932A8E4714B}"/>
          </ac:spMkLst>
        </pc:spChg>
        <pc:grpChg chg="add del">
          <ac:chgData name="Laurence Henry" userId="4e1039ebe8b24029" providerId="LiveId" clId="{5ED37887-F8D6-443E-B7A6-3F992B42CB43}" dt="2020-10-02T16:16:45.126" v="26738" actId="26606"/>
          <ac:grpSpMkLst>
            <pc:docMk/>
            <pc:sldMk cId="868278431" sldId="535"/>
            <ac:grpSpMk id="14" creationId="{453E4DEE-E996-40F8-8635-0FF43D7348F9}"/>
          </ac:grpSpMkLst>
        </pc:grpChg>
        <pc:grpChg chg="add">
          <ac:chgData name="Laurence Henry" userId="4e1039ebe8b24029" providerId="LiveId" clId="{5ED37887-F8D6-443E-B7A6-3F992B42CB43}" dt="2020-10-02T16:16:45.330" v="26739" actId="26606"/>
          <ac:grpSpMkLst>
            <pc:docMk/>
            <pc:sldMk cId="868278431" sldId="535"/>
            <ac:grpSpMk id="69" creationId="{9AE4726C-1831-4FE3-9A11-227F0DC2F0BC}"/>
          </ac:grpSpMkLst>
        </pc:grpChg>
        <pc:grpChg chg="add">
          <ac:chgData name="Laurence Henry" userId="4e1039ebe8b24029" providerId="LiveId" clId="{5ED37887-F8D6-443E-B7A6-3F992B42CB43}" dt="2020-10-02T16:16:45.330" v="26739" actId="26606"/>
          <ac:grpSpMkLst>
            <pc:docMk/>
            <pc:sldMk cId="868278431" sldId="535"/>
            <ac:grpSpMk id="71" creationId="{E916825F-759B-4F1A-BA80-AF7137691EC5}"/>
          </ac:grpSpMkLst>
        </pc:grpChg>
        <pc:picChg chg="add mod">
          <ac:chgData name="Laurence Henry" userId="4e1039ebe8b24029" providerId="LiveId" clId="{5ED37887-F8D6-443E-B7A6-3F992B42CB43}" dt="2020-10-02T16:16:45.330" v="26739" actId="26606"/>
          <ac:picMkLst>
            <pc:docMk/>
            <pc:sldMk cId="868278431" sldId="535"/>
            <ac:picMk id="5" creationId="{CEBC840C-A6AD-4375-BA3C-661C1D6A502B}"/>
          </ac:picMkLst>
        </pc:picChg>
        <pc:picChg chg="add del">
          <ac:chgData name="Laurence Henry" userId="4e1039ebe8b24029" providerId="LiveId" clId="{5ED37887-F8D6-443E-B7A6-3F992B42CB43}" dt="2020-10-02T16:16:45.126" v="26738" actId="26606"/>
          <ac:picMkLst>
            <pc:docMk/>
            <pc:sldMk cId="868278431" sldId="535"/>
            <ac:picMk id="12" creationId="{FE6BA9E6-1D9E-4D30-B528-D49FA1342E4E}"/>
          </ac:picMkLst>
        </pc:picChg>
      </pc:sldChg>
      <pc:sldChg chg="modSp new mod">
        <pc:chgData name="Laurence Henry" userId="4e1039ebe8b24029" providerId="LiveId" clId="{5ED37887-F8D6-443E-B7A6-3F992B42CB43}" dt="2020-10-02T16:23:15.999" v="27019" actId="20577"/>
        <pc:sldMkLst>
          <pc:docMk/>
          <pc:sldMk cId="1121369031" sldId="536"/>
        </pc:sldMkLst>
        <pc:spChg chg="mod">
          <ac:chgData name="Laurence Henry" userId="4e1039ebe8b24029" providerId="LiveId" clId="{5ED37887-F8D6-443E-B7A6-3F992B42CB43}" dt="2020-10-02T16:18:15.605" v="26767" actId="20577"/>
          <ac:spMkLst>
            <pc:docMk/>
            <pc:sldMk cId="1121369031" sldId="536"/>
            <ac:spMk id="2" creationId="{6C13013C-3933-451A-9F17-E199A4F8DAAF}"/>
          </ac:spMkLst>
        </pc:spChg>
        <pc:spChg chg="mod">
          <ac:chgData name="Laurence Henry" userId="4e1039ebe8b24029" providerId="LiveId" clId="{5ED37887-F8D6-443E-B7A6-3F992B42CB43}" dt="2020-10-02T16:23:15.999" v="27019" actId="20577"/>
          <ac:spMkLst>
            <pc:docMk/>
            <pc:sldMk cId="1121369031" sldId="536"/>
            <ac:spMk id="3" creationId="{BAE3F77F-9C95-4298-970F-3B6A6AA70DEE}"/>
          </ac:spMkLst>
        </pc:spChg>
      </pc:sldChg>
      <pc:sldChg chg="modSp new mod">
        <pc:chgData name="Laurence Henry" userId="4e1039ebe8b24029" providerId="LiveId" clId="{5ED37887-F8D6-443E-B7A6-3F992B42CB43}" dt="2020-10-02T23:09:51.502" v="33300" actId="5793"/>
        <pc:sldMkLst>
          <pc:docMk/>
          <pc:sldMk cId="2359913612" sldId="537"/>
        </pc:sldMkLst>
        <pc:spChg chg="mod">
          <ac:chgData name="Laurence Henry" userId="4e1039ebe8b24029" providerId="LiveId" clId="{5ED37887-F8D6-443E-B7A6-3F992B42CB43}" dt="2020-10-02T16:24:44.644" v="27040" actId="20577"/>
          <ac:spMkLst>
            <pc:docMk/>
            <pc:sldMk cId="2359913612" sldId="537"/>
            <ac:spMk id="2" creationId="{1BB42644-62FA-4C97-A809-7EE0B4C692E5}"/>
          </ac:spMkLst>
        </pc:spChg>
        <pc:spChg chg="mod">
          <ac:chgData name="Laurence Henry" userId="4e1039ebe8b24029" providerId="LiveId" clId="{5ED37887-F8D6-443E-B7A6-3F992B42CB43}" dt="2020-10-02T23:09:51.502" v="33300" actId="5793"/>
          <ac:spMkLst>
            <pc:docMk/>
            <pc:sldMk cId="2359913612" sldId="537"/>
            <ac:spMk id="3" creationId="{6B9AC460-D364-4732-AFEB-155C286DAA79}"/>
          </ac:spMkLst>
        </pc:spChg>
      </pc:sldChg>
      <pc:sldChg chg="addSp delSp modSp new mod modClrScheme chgLayout">
        <pc:chgData name="Laurence Henry" userId="4e1039ebe8b24029" providerId="LiveId" clId="{5ED37887-F8D6-443E-B7A6-3F992B42CB43}" dt="2020-10-02T16:33:58.858" v="27734" actId="20577"/>
        <pc:sldMkLst>
          <pc:docMk/>
          <pc:sldMk cId="3265505380" sldId="538"/>
        </pc:sldMkLst>
        <pc:spChg chg="mod ord">
          <ac:chgData name="Laurence Henry" userId="4e1039ebe8b24029" providerId="LiveId" clId="{5ED37887-F8D6-443E-B7A6-3F992B42CB43}" dt="2020-10-02T16:28:12.307" v="27392" actId="20577"/>
          <ac:spMkLst>
            <pc:docMk/>
            <pc:sldMk cId="3265505380" sldId="538"/>
            <ac:spMk id="2" creationId="{7EDBD903-724E-49E4-9291-7F2236B96E13}"/>
          </ac:spMkLst>
        </pc:spChg>
        <pc:spChg chg="del">
          <ac:chgData name="Laurence Henry" userId="4e1039ebe8b24029" providerId="LiveId" clId="{5ED37887-F8D6-443E-B7A6-3F992B42CB43}" dt="2020-10-02T16:28:04.578" v="27373" actId="700"/>
          <ac:spMkLst>
            <pc:docMk/>
            <pc:sldMk cId="3265505380" sldId="538"/>
            <ac:spMk id="3" creationId="{FD7D5FBE-59B2-4498-86C9-E5B48A55D604}"/>
          </ac:spMkLst>
        </pc:spChg>
        <pc:spChg chg="del mod ord">
          <ac:chgData name="Laurence Henry" userId="4e1039ebe8b24029" providerId="LiveId" clId="{5ED37887-F8D6-443E-B7A6-3F992B42CB43}" dt="2020-10-02T16:28:04.578" v="27373" actId="700"/>
          <ac:spMkLst>
            <pc:docMk/>
            <pc:sldMk cId="3265505380" sldId="538"/>
            <ac:spMk id="4" creationId="{9FD37203-D922-4B72-9A29-7BD4D35F2403}"/>
          </ac:spMkLst>
        </pc:spChg>
        <pc:spChg chg="del">
          <ac:chgData name="Laurence Henry" userId="4e1039ebe8b24029" providerId="LiveId" clId="{5ED37887-F8D6-443E-B7A6-3F992B42CB43}" dt="2020-10-02T16:28:04.578" v="27373" actId="700"/>
          <ac:spMkLst>
            <pc:docMk/>
            <pc:sldMk cId="3265505380" sldId="538"/>
            <ac:spMk id="5" creationId="{A337FA32-9897-47EE-A491-EF296D8EB15D}"/>
          </ac:spMkLst>
        </pc:spChg>
        <pc:spChg chg="del">
          <ac:chgData name="Laurence Henry" userId="4e1039ebe8b24029" providerId="LiveId" clId="{5ED37887-F8D6-443E-B7A6-3F992B42CB43}" dt="2020-10-02T16:28:04.578" v="27373" actId="700"/>
          <ac:spMkLst>
            <pc:docMk/>
            <pc:sldMk cId="3265505380" sldId="538"/>
            <ac:spMk id="6" creationId="{34D946A6-4E97-4C39-A7F9-39EDF897E73F}"/>
          </ac:spMkLst>
        </pc:spChg>
        <pc:spChg chg="add mod ord">
          <ac:chgData name="Laurence Henry" userId="4e1039ebe8b24029" providerId="LiveId" clId="{5ED37887-F8D6-443E-B7A6-3F992B42CB43}" dt="2020-10-02T16:33:58.858" v="27734" actId="20577"/>
          <ac:spMkLst>
            <pc:docMk/>
            <pc:sldMk cId="3265505380" sldId="538"/>
            <ac:spMk id="7" creationId="{B6CF7472-933C-4597-AEB4-1BFB80EB89E7}"/>
          </ac:spMkLst>
        </pc:spChg>
      </pc:sldChg>
      <pc:sldChg chg="modSp new mod">
        <pc:chgData name="Laurence Henry" userId="4e1039ebe8b24029" providerId="LiveId" clId="{5ED37887-F8D6-443E-B7A6-3F992B42CB43}" dt="2020-10-02T16:39:54.636" v="27914" actId="20577"/>
        <pc:sldMkLst>
          <pc:docMk/>
          <pc:sldMk cId="1503211419" sldId="539"/>
        </pc:sldMkLst>
        <pc:spChg chg="mod">
          <ac:chgData name="Laurence Henry" userId="4e1039ebe8b24029" providerId="LiveId" clId="{5ED37887-F8D6-443E-B7A6-3F992B42CB43}" dt="2020-10-02T16:37:53.897" v="27864" actId="313"/>
          <ac:spMkLst>
            <pc:docMk/>
            <pc:sldMk cId="1503211419" sldId="539"/>
            <ac:spMk id="2" creationId="{4BE2B2D5-A9C2-4275-A13F-4553B3215E53}"/>
          </ac:spMkLst>
        </pc:spChg>
        <pc:spChg chg="mod">
          <ac:chgData name="Laurence Henry" userId="4e1039ebe8b24029" providerId="LiveId" clId="{5ED37887-F8D6-443E-B7A6-3F992B42CB43}" dt="2020-10-02T16:39:54.636" v="27914" actId="20577"/>
          <ac:spMkLst>
            <pc:docMk/>
            <pc:sldMk cId="1503211419" sldId="539"/>
            <ac:spMk id="3" creationId="{46560564-5D18-4F16-949D-A9D58BE797BE}"/>
          </ac:spMkLst>
        </pc:spChg>
      </pc:sldChg>
      <pc:sldChg chg="addSp delSp modSp new mod setBg">
        <pc:chgData name="Laurence Henry" userId="4e1039ebe8b24029" providerId="LiveId" clId="{5ED37887-F8D6-443E-B7A6-3F992B42CB43}" dt="2020-10-07T21:24:45.864" v="41534" actId="20577"/>
        <pc:sldMkLst>
          <pc:docMk/>
          <pc:sldMk cId="3240011122" sldId="540"/>
        </pc:sldMkLst>
        <pc:spChg chg="mod">
          <ac:chgData name="Laurence Henry" userId="4e1039ebe8b24029" providerId="LiveId" clId="{5ED37887-F8D6-443E-B7A6-3F992B42CB43}" dt="2020-10-02T18:59:32.231" v="28260" actId="26606"/>
          <ac:spMkLst>
            <pc:docMk/>
            <pc:sldMk cId="3240011122" sldId="540"/>
            <ac:spMk id="2" creationId="{C04C4687-0F18-4FAE-8FB7-5F71E961F394}"/>
          </ac:spMkLst>
        </pc:spChg>
        <pc:spChg chg="mod ord">
          <ac:chgData name="Laurence Henry" userId="4e1039ebe8b24029" providerId="LiveId" clId="{5ED37887-F8D6-443E-B7A6-3F992B42CB43}" dt="2020-10-07T21:24:45.864" v="41534" actId="20577"/>
          <ac:spMkLst>
            <pc:docMk/>
            <pc:sldMk cId="3240011122" sldId="540"/>
            <ac:spMk id="3" creationId="{AAB7E001-FA28-46AB-804F-027C52113D1C}"/>
          </ac:spMkLst>
        </pc:spChg>
        <pc:grpChg chg="add del">
          <ac:chgData name="Laurence Henry" userId="4e1039ebe8b24029" providerId="LiveId" clId="{5ED37887-F8D6-443E-B7A6-3F992B42CB43}" dt="2020-10-02T18:59:32.231" v="28260" actId="26606"/>
          <ac:grpSpMkLst>
            <pc:docMk/>
            <pc:sldMk cId="3240011122" sldId="540"/>
            <ac:grpSpMk id="9" creationId="{9AE4726C-1831-4FE3-9A11-227F0DC2F0BC}"/>
          </ac:grpSpMkLst>
        </pc:grpChg>
        <pc:grpChg chg="add del">
          <ac:chgData name="Laurence Henry" userId="4e1039ebe8b24029" providerId="LiveId" clId="{5ED37887-F8D6-443E-B7A6-3F992B42CB43}" dt="2020-10-02T18:59:32.231" v="28260" actId="26606"/>
          <ac:grpSpMkLst>
            <pc:docMk/>
            <pc:sldMk cId="3240011122" sldId="540"/>
            <ac:grpSpMk id="13" creationId="{E916825F-759B-4F1A-BA80-AF7137691EC5}"/>
          </ac:grpSpMkLst>
        </pc:grpChg>
        <pc:picChg chg="add mod">
          <ac:chgData name="Laurence Henry" userId="4e1039ebe8b24029" providerId="LiveId" clId="{5ED37887-F8D6-443E-B7A6-3F992B42CB43}" dt="2020-10-02T18:59:32.231" v="28260" actId="26606"/>
          <ac:picMkLst>
            <pc:docMk/>
            <pc:sldMk cId="3240011122" sldId="540"/>
            <ac:picMk id="4" creationId="{B032EFC1-D675-4873-ABCD-4EB7965A81A4}"/>
          </ac:picMkLst>
        </pc:picChg>
      </pc:sldChg>
      <pc:sldChg chg="addSp delSp modSp new mod setBg setClrOvrMap">
        <pc:chgData name="Laurence Henry" userId="4e1039ebe8b24029" providerId="LiveId" clId="{5ED37887-F8D6-443E-B7A6-3F992B42CB43}" dt="2020-10-07T21:26:12.574" v="41564" actId="14100"/>
        <pc:sldMkLst>
          <pc:docMk/>
          <pc:sldMk cId="1387841268" sldId="541"/>
        </pc:sldMkLst>
        <pc:spChg chg="mod">
          <ac:chgData name="Laurence Henry" userId="4e1039ebe8b24029" providerId="LiveId" clId="{5ED37887-F8D6-443E-B7A6-3F992B42CB43}" dt="2020-10-07T21:26:12.574" v="41564" actId="14100"/>
          <ac:spMkLst>
            <pc:docMk/>
            <pc:sldMk cId="1387841268" sldId="541"/>
            <ac:spMk id="2" creationId="{0CC97435-8CA9-4E72-A2AD-87C5C7F6805D}"/>
          </ac:spMkLst>
        </pc:spChg>
        <pc:spChg chg="add del mod">
          <ac:chgData name="Laurence Henry" userId="4e1039ebe8b24029" providerId="LiveId" clId="{5ED37887-F8D6-443E-B7A6-3F992B42CB43}" dt="2020-10-02T20:00:36.177" v="29570" actId="26606"/>
          <ac:spMkLst>
            <pc:docMk/>
            <pc:sldMk cId="1387841268" sldId="541"/>
            <ac:spMk id="3" creationId="{5B07C361-1C54-4D70-BC81-37A9C01243FB}"/>
          </ac:spMkLst>
        </pc:spChg>
        <pc:spChg chg="add del">
          <ac:chgData name="Laurence Henry" userId="4e1039ebe8b24029" providerId="LiveId" clId="{5ED37887-F8D6-443E-B7A6-3F992B42CB43}" dt="2020-10-02T20:00:16.136" v="29565" actId="26606"/>
          <ac:spMkLst>
            <pc:docMk/>
            <pc:sldMk cId="1387841268" sldId="541"/>
            <ac:spMk id="6" creationId="{C6270675-9512-4978-8583-36659256EE23}"/>
          </ac:spMkLst>
        </pc:spChg>
        <pc:spChg chg="add del">
          <ac:chgData name="Laurence Henry" userId="4e1039ebe8b24029" providerId="LiveId" clId="{5ED37887-F8D6-443E-B7A6-3F992B42CB43}" dt="2020-10-02T19:58:15.391" v="29545" actId="26606"/>
          <ac:spMkLst>
            <pc:docMk/>
            <pc:sldMk cId="1387841268" sldId="541"/>
            <ac:spMk id="9" creationId="{C6270675-9512-4978-8583-36659256EE23}"/>
          </ac:spMkLst>
        </pc:spChg>
        <pc:spChg chg="add del">
          <ac:chgData name="Laurence Henry" userId="4e1039ebe8b24029" providerId="LiveId" clId="{5ED37887-F8D6-443E-B7A6-3F992B42CB43}" dt="2020-10-02T20:00:25.705" v="29567" actId="26606"/>
          <ac:spMkLst>
            <pc:docMk/>
            <pc:sldMk cId="1387841268" sldId="541"/>
            <ac:spMk id="10" creationId="{8A0A9431-2A3C-49F3-B6F6-720209A22FC4}"/>
          </ac:spMkLst>
        </pc:spChg>
        <pc:spChg chg="add del">
          <ac:chgData name="Laurence Henry" userId="4e1039ebe8b24029" providerId="LiveId" clId="{5ED37887-F8D6-443E-B7A6-3F992B42CB43}" dt="2020-10-02T19:58:26.654" v="29547" actId="26606"/>
          <ac:spMkLst>
            <pc:docMk/>
            <pc:sldMk cId="1387841268" sldId="541"/>
            <ac:spMk id="39" creationId="{54B9C16B-AC4A-44ED-9075-F76549B46E7C}"/>
          </ac:spMkLst>
        </pc:spChg>
        <pc:spChg chg="add del">
          <ac:chgData name="Laurence Henry" userId="4e1039ebe8b24029" providerId="LiveId" clId="{5ED37887-F8D6-443E-B7A6-3F992B42CB43}" dt="2020-10-02T19:58:26.654" v="29547" actId="26606"/>
          <ac:spMkLst>
            <pc:docMk/>
            <pc:sldMk cId="1387841268" sldId="541"/>
            <ac:spMk id="42" creationId="{B53044DC-4918-43DA-B49D-91673C6C9485}"/>
          </ac:spMkLst>
        </pc:spChg>
        <pc:spChg chg="add del">
          <ac:chgData name="Laurence Henry" userId="4e1039ebe8b24029" providerId="LiveId" clId="{5ED37887-F8D6-443E-B7A6-3F992B42CB43}" dt="2020-10-02T19:58:39.855" v="29553" actId="26606"/>
          <ac:spMkLst>
            <pc:docMk/>
            <pc:sldMk cId="1387841268" sldId="541"/>
            <ac:spMk id="54" creationId="{C0170EB2-D797-4D4E-9C08-A165F6A14FC4}"/>
          </ac:spMkLst>
        </pc:spChg>
        <pc:spChg chg="add del">
          <ac:chgData name="Laurence Henry" userId="4e1039ebe8b24029" providerId="LiveId" clId="{5ED37887-F8D6-443E-B7A6-3F992B42CB43}" dt="2020-10-02T20:00:25.705" v="29567" actId="26606"/>
          <ac:spMkLst>
            <pc:docMk/>
            <pc:sldMk cId="1387841268" sldId="541"/>
            <ac:spMk id="59" creationId="{C0170EB2-D797-4D4E-9C08-A165F6A14FC4}"/>
          </ac:spMkLst>
        </pc:spChg>
        <pc:spChg chg="add">
          <ac:chgData name="Laurence Henry" userId="4e1039ebe8b24029" providerId="LiveId" clId="{5ED37887-F8D6-443E-B7A6-3F992B42CB43}" dt="2020-10-02T20:00:36.177" v="29570" actId="26606"/>
          <ac:spMkLst>
            <pc:docMk/>
            <pc:sldMk cId="1387841268" sldId="541"/>
            <ac:spMk id="72" creationId="{54B9C16B-AC4A-44ED-9075-F76549B46E7C}"/>
          </ac:spMkLst>
        </pc:spChg>
        <pc:spChg chg="add del">
          <ac:chgData name="Laurence Henry" userId="4e1039ebe8b24029" providerId="LiveId" clId="{5ED37887-F8D6-443E-B7A6-3F992B42CB43}" dt="2020-10-02T19:58:29.911" v="29549" actId="26606"/>
          <ac:spMkLst>
            <pc:docMk/>
            <pc:sldMk cId="1387841268" sldId="541"/>
            <ac:spMk id="75" creationId="{2EEF4763-EB4A-4A35-89EB-AD2763B48C3B}"/>
          </ac:spMkLst>
        </pc:spChg>
        <pc:spChg chg="add del">
          <ac:chgData name="Laurence Henry" userId="4e1039ebe8b24029" providerId="LiveId" clId="{5ED37887-F8D6-443E-B7A6-3F992B42CB43}" dt="2020-10-02T19:58:37.903" v="29551" actId="26606"/>
          <ac:spMkLst>
            <pc:docMk/>
            <pc:sldMk cId="1387841268" sldId="541"/>
            <ac:spMk id="78" creationId="{E79AA19A-D2E5-47F2-AF0A-1AF60D42CCBD}"/>
          </ac:spMkLst>
        </pc:spChg>
        <pc:spChg chg="add del">
          <ac:chgData name="Laurence Henry" userId="4e1039ebe8b24029" providerId="LiveId" clId="{5ED37887-F8D6-443E-B7A6-3F992B42CB43}" dt="2020-10-02T19:58:37.903" v="29551" actId="26606"/>
          <ac:spMkLst>
            <pc:docMk/>
            <pc:sldMk cId="1387841268" sldId="541"/>
            <ac:spMk id="82" creationId="{092ADBCF-B973-4C52-B740-4963E95B35C5}"/>
          </ac:spMkLst>
        </pc:spChg>
        <pc:spChg chg="add">
          <ac:chgData name="Laurence Henry" userId="4e1039ebe8b24029" providerId="LiveId" clId="{5ED37887-F8D6-443E-B7A6-3F992B42CB43}" dt="2020-10-02T20:00:36.177" v="29570" actId="26606"/>
          <ac:spMkLst>
            <pc:docMk/>
            <pc:sldMk cId="1387841268" sldId="541"/>
            <ac:spMk id="85" creationId="{B53044DC-4918-43DA-B49D-91673C6C9485}"/>
          </ac:spMkLst>
        </pc:spChg>
        <pc:spChg chg="add del">
          <ac:chgData name="Laurence Henry" userId="4e1039ebe8b24029" providerId="LiveId" clId="{5ED37887-F8D6-443E-B7A6-3F992B42CB43}" dt="2020-10-02T19:58:39.855" v="29553" actId="26606"/>
          <ac:spMkLst>
            <pc:docMk/>
            <pc:sldMk cId="1387841268" sldId="541"/>
            <ac:spMk id="86" creationId="{8A0A9431-2A3C-49F3-B6F6-720209A22FC4}"/>
          </ac:spMkLst>
        </pc:spChg>
        <pc:spChg chg="add del">
          <ac:chgData name="Laurence Henry" userId="4e1039ebe8b24029" providerId="LiveId" clId="{5ED37887-F8D6-443E-B7A6-3F992B42CB43}" dt="2020-10-02T19:59:39.667" v="29563" actId="26606"/>
          <ac:spMkLst>
            <pc:docMk/>
            <pc:sldMk cId="1387841268" sldId="541"/>
            <ac:spMk id="97" creationId="{2EEF4763-EB4A-4A35-89EB-AD2763B48C3B}"/>
          </ac:spMkLst>
        </pc:spChg>
        <pc:grpChg chg="add del">
          <ac:chgData name="Laurence Henry" userId="4e1039ebe8b24029" providerId="LiveId" clId="{5ED37887-F8D6-443E-B7A6-3F992B42CB43}" dt="2020-10-02T19:58:26.654" v="29547" actId="26606"/>
          <ac:grpSpMkLst>
            <pc:docMk/>
            <pc:sldMk cId="1387841268" sldId="541"/>
            <ac:grpSpMk id="11" creationId="{62A2FEB6-F419-4684-9ABC-9E32E012E8B7}"/>
          </ac:grpSpMkLst>
        </pc:grpChg>
        <pc:grpChg chg="add del">
          <ac:chgData name="Laurence Henry" userId="4e1039ebe8b24029" providerId="LiveId" clId="{5ED37887-F8D6-443E-B7A6-3F992B42CB43}" dt="2020-10-02T19:58:37.903" v="29551" actId="26606"/>
          <ac:grpSpMkLst>
            <pc:docMk/>
            <pc:sldMk cId="1387841268" sldId="541"/>
            <ac:grpSpMk id="13" creationId="{81F2BFD0-D896-4BA3-BA8F-0C866BD0246E}"/>
          </ac:grpSpMkLst>
        </pc:grpChg>
        <pc:grpChg chg="add del">
          <ac:chgData name="Laurence Henry" userId="4e1039ebe8b24029" providerId="LiveId" clId="{5ED37887-F8D6-443E-B7A6-3F992B42CB43}" dt="2020-10-02T19:58:26.654" v="29547" actId="26606"/>
          <ac:grpSpMkLst>
            <pc:docMk/>
            <pc:sldMk cId="1387841268" sldId="541"/>
            <ac:grpSpMk id="44" creationId="{1DCE6B36-1420-43AB-86CF-4E653A517B9C}"/>
          </ac:grpSpMkLst>
        </pc:grpChg>
        <pc:grpChg chg="add del">
          <ac:chgData name="Laurence Henry" userId="4e1039ebe8b24029" providerId="LiveId" clId="{5ED37887-F8D6-443E-B7A6-3F992B42CB43}" dt="2020-10-02T20:00:25.705" v="29567" actId="26606"/>
          <ac:grpSpMkLst>
            <pc:docMk/>
            <pc:sldMk cId="1387841268" sldId="541"/>
            <ac:grpSpMk id="53" creationId="{BC3AB4E7-FF55-4CA6-B4C7-4E0E25F28386}"/>
          </ac:grpSpMkLst>
        </pc:grpChg>
        <pc:grpChg chg="add del">
          <ac:chgData name="Laurence Henry" userId="4e1039ebe8b24029" providerId="LiveId" clId="{5ED37887-F8D6-443E-B7A6-3F992B42CB43}" dt="2020-10-02T20:00:25.705" v="29567" actId="26606"/>
          <ac:grpSpMkLst>
            <pc:docMk/>
            <pc:sldMk cId="1387841268" sldId="541"/>
            <ac:grpSpMk id="57" creationId="{80D8DF97-0106-4A43-B42C-B28CB965763B}"/>
          </ac:grpSpMkLst>
        </pc:grpChg>
        <pc:grpChg chg="add">
          <ac:chgData name="Laurence Henry" userId="4e1039ebe8b24029" providerId="LiveId" clId="{5ED37887-F8D6-443E-B7A6-3F992B42CB43}" dt="2020-10-02T20:00:36.177" v="29570" actId="26606"/>
          <ac:grpSpMkLst>
            <pc:docMk/>
            <pc:sldMk cId="1387841268" sldId="541"/>
            <ac:grpSpMk id="74" creationId="{62A2FEB6-F419-4684-9ABC-9E32E012E8B7}"/>
          </ac:grpSpMkLst>
        </pc:grpChg>
        <pc:grpChg chg="add del">
          <ac:chgData name="Laurence Henry" userId="4e1039ebe8b24029" providerId="LiveId" clId="{5ED37887-F8D6-443E-B7A6-3F992B42CB43}" dt="2020-10-02T19:58:37.903" v="29551" actId="26606"/>
          <ac:grpSpMkLst>
            <pc:docMk/>
            <pc:sldMk cId="1387841268" sldId="541"/>
            <ac:grpSpMk id="83" creationId="{3FDD94EF-2C73-4E4C-8332-A75D8AC6BE3E}"/>
          </ac:grpSpMkLst>
        </pc:grpChg>
        <pc:grpChg chg="add del">
          <ac:chgData name="Laurence Henry" userId="4e1039ebe8b24029" providerId="LiveId" clId="{5ED37887-F8D6-443E-B7A6-3F992B42CB43}" dt="2020-10-02T19:58:39.855" v="29553" actId="26606"/>
          <ac:grpSpMkLst>
            <pc:docMk/>
            <pc:sldMk cId="1387841268" sldId="541"/>
            <ac:grpSpMk id="88" creationId="{BC3AB4E7-FF55-4CA6-B4C7-4E0E25F28386}"/>
          </ac:grpSpMkLst>
        </pc:grpChg>
        <pc:grpChg chg="add">
          <ac:chgData name="Laurence Henry" userId="4e1039ebe8b24029" providerId="LiveId" clId="{5ED37887-F8D6-443E-B7A6-3F992B42CB43}" dt="2020-10-02T20:00:36.177" v="29570" actId="26606"/>
          <ac:grpSpMkLst>
            <pc:docMk/>
            <pc:sldMk cId="1387841268" sldId="541"/>
            <ac:grpSpMk id="89" creationId="{1DCE6B36-1420-43AB-86CF-4E653A517B9C}"/>
          </ac:grpSpMkLst>
        </pc:grpChg>
        <pc:grpChg chg="add del">
          <ac:chgData name="Laurence Henry" userId="4e1039ebe8b24029" providerId="LiveId" clId="{5ED37887-F8D6-443E-B7A6-3F992B42CB43}" dt="2020-10-02T19:58:39.855" v="29553" actId="26606"/>
          <ac:grpSpMkLst>
            <pc:docMk/>
            <pc:sldMk cId="1387841268" sldId="541"/>
            <ac:grpSpMk id="91" creationId="{80D8DF97-0106-4A43-B42C-B28CB965763B}"/>
          </ac:grpSpMkLst>
        </pc:grpChg>
        <pc:graphicFrameChg chg="add del">
          <ac:chgData name="Laurence Henry" userId="4e1039ebe8b24029" providerId="LiveId" clId="{5ED37887-F8D6-443E-B7A6-3F992B42CB43}" dt="2020-10-02T19:58:15.391" v="29545" actId="26606"/>
          <ac:graphicFrameMkLst>
            <pc:docMk/>
            <pc:sldMk cId="1387841268" sldId="541"/>
            <ac:graphicFrameMk id="5" creationId="{B803B2CD-720A-469B-B3D6-0D3925696C10}"/>
          </ac:graphicFrameMkLst>
        </pc:graphicFrameChg>
        <pc:graphicFrameChg chg="add del">
          <ac:chgData name="Laurence Henry" userId="4e1039ebe8b24029" providerId="LiveId" clId="{5ED37887-F8D6-443E-B7A6-3F992B42CB43}" dt="2020-10-02T20:00:16.136" v="29565" actId="26606"/>
          <ac:graphicFrameMkLst>
            <pc:docMk/>
            <pc:sldMk cId="1387841268" sldId="541"/>
            <ac:graphicFrameMk id="7" creationId="{17CAD945-E036-4C6D-8228-9F0ECA2CE2F7}"/>
          </ac:graphicFrameMkLst>
        </pc:graphicFrameChg>
        <pc:graphicFrameChg chg="add del">
          <ac:chgData name="Laurence Henry" userId="4e1039ebe8b24029" providerId="LiveId" clId="{5ED37887-F8D6-443E-B7A6-3F992B42CB43}" dt="2020-10-02T19:58:26.654" v="29547" actId="26606"/>
          <ac:graphicFrameMkLst>
            <pc:docMk/>
            <pc:sldMk cId="1387841268" sldId="541"/>
            <ac:graphicFrameMk id="41" creationId="{F40A525C-16D8-412A-B8B1-5777A9FEA302}"/>
          </ac:graphicFrameMkLst>
        </pc:graphicFrameChg>
        <pc:graphicFrameChg chg="add del">
          <ac:chgData name="Laurence Henry" userId="4e1039ebe8b24029" providerId="LiveId" clId="{5ED37887-F8D6-443E-B7A6-3F992B42CB43}" dt="2020-10-02T20:00:25.705" v="29567" actId="26606"/>
          <ac:graphicFrameMkLst>
            <pc:docMk/>
            <pc:sldMk cId="1387841268" sldId="541"/>
            <ac:graphicFrameMk id="60" creationId="{3EDE483D-9B95-424B-B83C-1030D88532BB}"/>
          </ac:graphicFrameMkLst>
        </pc:graphicFrameChg>
        <pc:graphicFrameChg chg="add del">
          <ac:chgData name="Laurence Henry" userId="4e1039ebe8b24029" providerId="LiveId" clId="{5ED37887-F8D6-443E-B7A6-3F992B42CB43}" dt="2020-10-02T20:00:36.071" v="29569" actId="26606"/>
          <ac:graphicFrameMkLst>
            <pc:docMk/>
            <pc:sldMk cId="1387841268" sldId="541"/>
            <ac:graphicFrameMk id="62" creationId="{85ECB5B2-2ABC-42D8-AF31-82E0D21B5C49}"/>
          </ac:graphicFrameMkLst>
        </pc:graphicFrameChg>
        <pc:graphicFrameChg chg="add del">
          <ac:chgData name="Laurence Henry" userId="4e1039ebe8b24029" providerId="LiveId" clId="{5ED37887-F8D6-443E-B7A6-3F992B42CB43}" dt="2020-10-02T19:58:29.911" v="29549" actId="26606"/>
          <ac:graphicFrameMkLst>
            <pc:docMk/>
            <pc:sldMk cId="1387841268" sldId="541"/>
            <ac:graphicFrameMk id="76" creationId="{B564D124-E2E7-4188-88F0-B04B15605674}"/>
          </ac:graphicFrameMkLst>
        </pc:graphicFrameChg>
        <pc:graphicFrameChg chg="add del">
          <ac:chgData name="Laurence Henry" userId="4e1039ebe8b24029" providerId="LiveId" clId="{5ED37887-F8D6-443E-B7A6-3F992B42CB43}" dt="2020-10-02T19:58:37.903" v="29551" actId="26606"/>
          <ac:graphicFrameMkLst>
            <pc:docMk/>
            <pc:sldMk cId="1387841268" sldId="541"/>
            <ac:graphicFrameMk id="84" creationId="{DC5F17C2-A32B-4BAE-A14F-F2AEBC603A5B}"/>
          </ac:graphicFrameMkLst>
        </pc:graphicFrameChg>
        <pc:graphicFrameChg chg="add del">
          <ac:chgData name="Laurence Henry" userId="4e1039ebe8b24029" providerId="LiveId" clId="{5ED37887-F8D6-443E-B7A6-3F992B42CB43}" dt="2020-10-02T19:58:39.855" v="29553" actId="26606"/>
          <ac:graphicFrameMkLst>
            <pc:docMk/>
            <pc:sldMk cId="1387841268" sldId="541"/>
            <ac:graphicFrameMk id="93" creationId="{8860BAB6-5A77-4743-847A-D7CE89F63558}"/>
          </ac:graphicFrameMkLst>
        </pc:graphicFrameChg>
        <pc:graphicFrameChg chg="add del">
          <ac:chgData name="Laurence Henry" userId="4e1039ebe8b24029" providerId="LiveId" clId="{5ED37887-F8D6-443E-B7A6-3F992B42CB43}" dt="2020-10-02T19:58:45.877" v="29555" actId="26606"/>
          <ac:graphicFrameMkLst>
            <pc:docMk/>
            <pc:sldMk cId="1387841268" sldId="541"/>
            <ac:graphicFrameMk id="95" creationId="{5EF151A8-3549-4069-B9E9-98FA69086106}"/>
          </ac:graphicFrameMkLst>
        </pc:graphicFrameChg>
        <pc:graphicFrameChg chg="add del">
          <ac:chgData name="Laurence Henry" userId="4e1039ebe8b24029" providerId="LiveId" clId="{5ED37887-F8D6-443E-B7A6-3F992B42CB43}" dt="2020-10-02T19:59:39.667" v="29563" actId="26606"/>
          <ac:graphicFrameMkLst>
            <pc:docMk/>
            <pc:sldMk cId="1387841268" sldId="541"/>
            <ac:graphicFrameMk id="98" creationId="{95BB6903-9F61-4119-9C80-CE1BCDFEFE5C}"/>
          </ac:graphicFrameMkLst>
        </pc:graphicFrameChg>
        <pc:graphicFrameChg chg="add mod">
          <ac:chgData name="Laurence Henry" userId="4e1039ebe8b24029" providerId="LiveId" clId="{5ED37887-F8D6-443E-B7A6-3F992B42CB43}" dt="2020-10-02T20:00:55.613" v="29573"/>
          <ac:graphicFrameMkLst>
            <pc:docMk/>
            <pc:sldMk cId="1387841268" sldId="541"/>
            <ac:graphicFrameMk id="102" creationId="{3D64086B-B7C5-479B-A1F0-CA4FE3F334D9}"/>
          </ac:graphicFrameMkLst>
        </pc:graphicFrameChg>
        <pc:picChg chg="add del">
          <ac:chgData name="Laurence Henry" userId="4e1039ebe8b24029" providerId="LiveId" clId="{5ED37887-F8D6-443E-B7A6-3F992B42CB43}" dt="2020-10-02T20:00:25.705" v="29567" actId="26606"/>
          <ac:picMkLst>
            <pc:docMk/>
            <pc:sldMk cId="1387841268" sldId="541"/>
            <ac:picMk id="12" creationId="{A85921EA-3A0D-43BC-8CB2-166ABD8BCC6A}"/>
          </ac:picMkLst>
        </pc:picChg>
        <pc:picChg chg="add del">
          <ac:chgData name="Laurence Henry" userId="4e1039ebe8b24029" providerId="LiveId" clId="{5ED37887-F8D6-443E-B7A6-3F992B42CB43}" dt="2020-10-02T19:58:26.654" v="29547" actId="26606"/>
          <ac:picMkLst>
            <pc:docMk/>
            <pc:sldMk cId="1387841268" sldId="541"/>
            <ac:picMk id="40" creationId="{3E94A106-9341-485C-9057-9D62B2BD083F}"/>
          </ac:picMkLst>
        </pc:picChg>
        <pc:picChg chg="add del">
          <ac:chgData name="Laurence Henry" userId="4e1039ebe8b24029" providerId="LiveId" clId="{5ED37887-F8D6-443E-B7A6-3F992B42CB43}" dt="2020-10-02T19:58:26.654" v="29547" actId="26606"/>
          <ac:picMkLst>
            <pc:docMk/>
            <pc:sldMk cId="1387841268" sldId="541"/>
            <ac:picMk id="73" creationId="{9BE36DBF-0333-4D36-A5BF-81FDA2406FE9}"/>
          </ac:picMkLst>
        </pc:picChg>
        <pc:picChg chg="add del">
          <ac:chgData name="Laurence Henry" userId="4e1039ebe8b24029" providerId="LiveId" clId="{5ED37887-F8D6-443E-B7A6-3F992B42CB43}" dt="2020-10-02T19:58:37.903" v="29551" actId="26606"/>
          <ac:picMkLst>
            <pc:docMk/>
            <pc:sldMk cId="1387841268" sldId="541"/>
            <ac:picMk id="79" creationId="{91A1E618-D29E-4367-8C34-500E34D05B1E}"/>
          </ac:picMkLst>
        </pc:picChg>
        <pc:picChg chg="add">
          <ac:chgData name="Laurence Henry" userId="4e1039ebe8b24029" providerId="LiveId" clId="{5ED37887-F8D6-443E-B7A6-3F992B42CB43}" dt="2020-10-02T20:00:36.177" v="29570" actId="26606"/>
          <ac:picMkLst>
            <pc:docMk/>
            <pc:sldMk cId="1387841268" sldId="541"/>
            <ac:picMk id="81" creationId="{3E94A106-9341-485C-9057-9D62B2BD083F}"/>
          </ac:picMkLst>
        </pc:picChg>
        <pc:picChg chg="add del">
          <ac:chgData name="Laurence Henry" userId="4e1039ebe8b24029" providerId="LiveId" clId="{5ED37887-F8D6-443E-B7A6-3F992B42CB43}" dt="2020-10-02T19:58:39.855" v="29553" actId="26606"/>
          <ac:picMkLst>
            <pc:docMk/>
            <pc:sldMk cId="1387841268" sldId="541"/>
            <ac:picMk id="87" creationId="{A85921EA-3A0D-43BC-8CB2-166ABD8BCC6A}"/>
          </ac:picMkLst>
        </pc:picChg>
        <pc:picChg chg="add">
          <ac:chgData name="Laurence Henry" userId="4e1039ebe8b24029" providerId="LiveId" clId="{5ED37887-F8D6-443E-B7A6-3F992B42CB43}" dt="2020-10-02T20:00:36.177" v="29570" actId="26606"/>
          <ac:picMkLst>
            <pc:docMk/>
            <pc:sldMk cId="1387841268" sldId="541"/>
            <ac:picMk id="101" creationId="{9BE36DBF-0333-4D36-A5BF-81FDA2406FE9}"/>
          </ac:picMkLst>
        </pc:picChg>
      </pc:sldChg>
      <pc:sldChg chg="addSp modSp new mod modClrScheme chgLayout">
        <pc:chgData name="Laurence Henry" userId="4e1039ebe8b24029" providerId="LiveId" clId="{5ED37887-F8D6-443E-B7A6-3F992B42CB43}" dt="2020-10-07T20:57:34.510" v="40847" actId="207"/>
        <pc:sldMkLst>
          <pc:docMk/>
          <pc:sldMk cId="1078607093" sldId="542"/>
        </pc:sldMkLst>
        <pc:spChg chg="mod ord">
          <ac:chgData name="Laurence Henry" userId="4e1039ebe8b24029" providerId="LiveId" clId="{5ED37887-F8D6-443E-B7A6-3F992B42CB43}" dt="2020-10-02T20:43:35.175" v="30371" actId="27636"/>
          <ac:spMkLst>
            <pc:docMk/>
            <pc:sldMk cId="1078607093" sldId="542"/>
            <ac:spMk id="2" creationId="{EAA5E6FA-6C4F-4EFA-948D-7E340ED7B27B}"/>
          </ac:spMkLst>
        </pc:spChg>
        <pc:spChg chg="mod ord">
          <ac:chgData name="Laurence Henry" userId="4e1039ebe8b24029" providerId="LiveId" clId="{5ED37887-F8D6-443E-B7A6-3F992B42CB43}" dt="2020-10-07T20:57:34.510" v="40847" actId="207"/>
          <ac:spMkLst>
            <pc:docMk/>
            <pc:sldMk cId="1078607093" sldId="542"/>
            <ac:spMk id="3" creationId="{11050269-0DD5-4886-B887-7AB3512A246D}"/>
          </ac:spMkLst>
        </pc:spChg>
        <pc:spChg chg="add mod ord">
          <ac:chgData name="Laurence Henry" userId="4e1039ebe8b24029" providerId="LiveId" clId="{5ED37887-F8D6-443E-B7A6-3F992B42CB43}" dt="2020-10-02T20:34:06.454" v="30343" actId="27636"/>
          <ac:spMkLst>
            <pc:docMk/>
            <pc:sldMk cId="1078607093" sldId="542"/>
            <ac:spMk id="7" creationId="{4101FB05-72B5-49FF-B8C9-6FAC1C89EBBC}"/>
          </ac:spMkLst>
        </pc:spChg>
        <pc:picChg chg="add mod ord">
          <ac:chgData name="Laurence Henry" userId="4e1039ebe8b24029" providerId="LiveId" clId="{5ED37887-F8D6-443E-B7A6-3F992B42CB43}" dt="2020-10-02T20:30:18.316" v="30316" actId="170"/>
          <ac:picMkLst>
            <pc:docMk/>
            <pc:sldMk cId="1078607093" sldId="542"/>
            <ac:picMk id="5" creationId="{3522BE8A-4973-4B68-A736-72343F61C2BC}"/>
          </ac:picMkLst>
        </pc:picChg>
        <pc:picChg chg="add mod">
          <ac:chgData name="Laurence Henry" userId="4e1039ebe8b24029" providerId="LiveId" clId="{5ED37887-F8D6-443E-B7A6-3F992B42CB43}" dt="2020-10-02T20:30:07.892" v="30314" actId="1076"/>
          <ac:picMkLst>
            <pc:docMk/>
            <pc:sldMk cId="1078607093" sldId="542"/>
            <ac:picMk id="6" creationId="{4797FCE3-EB61-45AD-959A-E03575EF75A7}"/>
          </ac:picMkLst>
        </pc:picChg>
      </pc:sldChg>
      <pc:sldChg chg="modSp new del mod">
        <pc:chgData name="Laurence Henry" userId="4e1039ebe8b24029" providerId="LiveId" clId="{5ED37887-F8D6-443E-B7A6-3F992B42CB43}" dt="2020-10-02T23:10:47.021" v="33305" actId="2696"/>
        <pc:sldMkLst>
          <pc:docMk/>
          <pc:sldMk cId="1348194748" sldId="543"/>
        </pc:sldMkLst>
        <pc:spChg chg="mod">
          <ac:chgData name="Laurence Henry" userId="4e1039ebe8b24029" providerId="LiveId" clId="{5ED37887-F8D6-443E-B7A6-3F992B42CB43}" dt="2020-10-02T21:57:36.749" v="31292" actId="20577"/>
          <ac:spMkLst>
            <pc:docMk/>
            <pc:sldMk cId="1348194748" sldId="543"/>
            <ac:spMk id="2" creationId="{60CC46C1-4D67-4391-B990-EDE9EC784F25}"/>
          </ac:spMkLst>
        </pc:spChg>
        <pc:spChg chg="mod">
          <ac:chgData name="Laurence Henry" userId="4e1039ebe8b24029" providerId="LiveId" clId="{5ED37887-F8D6-443E-B7A6-3F992B42CB43}" dt="2020-10-02T21:58:17.820" v="31387" actId="20577"/>
          <ac:spMkLst>
            <pc:docMk/>
            <pc:sldMk cId="1348194748" sldId="543"/>
            <ac:spMk id="3" creationId="{BFD0201D-6B27-4BCD-BF2C-DA0BABD2910A}"/>
          </ac:spMkLst>
        </pc:spChg>
      </pc:sldChg>
      <pc:sldChg chg="addSp modSp new mod">
        <pc:chgData name="Laurence Henry" userId="4e1039ebe8b24029" providerId="LiveId" clId="{5ED37887-F8D6-443E-B7A6-3F992B42CB43}" dt="2020-10-02T23:07:53.808" v="33193" actId="1076"/>
        <pc:sldMkLst>
          <pc:docMk/>
          <pc:sldMk cId="2183451696" sldId="544"/>
        </pc:sldMkLst>
        <pc:spChg chg="mod">
          <ac:chgData name="Laurence Henry" userId="4e1039ebe8b24029" providerId="LiveId" clId="{5ED37887-F8D6-443E-B7A6-3F992B42CB43}" dt="2020-10-02T22:14:49.676" v="31648" actId="20577"/>
          <ac:spMkLst>
            <pc:docMk/>
            <pc:sldMk cId="2183451696" sldId="544"/>
            <ac:spMk id="2" creationId="{D8F521EE-805F-4E25-94B1-78EE4F6AD71B}"/>
          </ac:spMkLst>
        </pc:spChg>
        <pc:spChg chg="mod">
          <ac:chgData name="Laurence Henry" userId="4e1039ebe8b24029" providerId="LiveId" clId="{5ED37887-F8D6-443E-B7A6-3F992B42CB43}" dt="2020-10-02T22:16:51.424" v="31758" actId="20577"/>
          <ac:spMkLst>
            <pc:docMk/>
            <pc:sldMk cId="2183451696" sldId="544"/>
            <ac:spMk id="3" creationId="{B50F7120-DDCB-431F-9AA4-CC0E5F7A6CB5}"/>
          </ac:spMkLst>
        </pc:spChg>
        <pc:spChg chg="mod">
          <ac:chgData name="Laurence Henry" userId="4e1039ebe8b24029" providerId="LiveId" clId="{5ED37887-F8D6-443E-B7A6-3F992B42CB43}" dt="2020-10-02T22:17:50.474" v="31800" actId="20577"/>
          <ac:spMkLst>
            <pc:docMk/>
            <pc:sldMk cId="2183451696" sldId="544"/>
            <ac:spMk id="4" creationId="{AFA3181E-6454-4741-957F-E925E9E9FC2E}"/>
          </ac:spMkLst>
        </pc:spChg>
        <pc:picChg chg="add mod">
          <ac:chgData name="Laurence Henry" userId="4e1039ebe8b24029" providerId="LiveId" clId="{5ED37887-F8D6-443E-B7A6-3F992B42CB43}" dt="2020-10-02T23:07:53.808" v="33193" actId="1076"/>
          <ac:picMkLst>
            <pc:docMk/>
            <pc:sldMk cId="2183451696" sldId="544"/>
            <ac:picMk id="5" creationId="{C2E1137C-85CB-4C68-86BE-66ED169A0719}"/>
          </ac:picMkLst>
        </pc:picChg>
      </pc:sldChg>
      <pc:sldChg chg="addSp delSp modSp new mod modClrScheme chgLayout">
        <pc:chgData name="Laurence Henry" userId="4e1039ebe8b24029" providerId="LiveId" clId="{5ED37887-F8D6-443E-B7A6-3F992B42CB43}" dt="2020-10-02T22:21:35.599" v="31985" actId="255"/>
        <pc:sldMkLst>
          <pc:docMk/>
          <pc:sldMk cId="520431673" sldId="545"/>
        </pc:sldMkLst>
        <pc:spChg chg="del mod ord">
          <ac:chgData name="Laurence Henry" userId="4e1039ebe8b24029" providerId="LiveId" clId="{5ED37887-F8D6-443E-B7A6-3F992B42CB43}" dt="2020-10-02T22:19:06.305" v="31802" actId="700"/>
          <ac:spMkLst>
            <pc:docMk/>
            <pc:sldMk cId="520431673" sldId="545"/>
            <ac:spMk id="2" creationId="{693BEF65-CA3A-4AD2-A025-035E11E2DDFD}"/>
          </ac:spMkLst>
        </pc:spChg>
        <pc:spChg chg="del mod ord">
          <ac:chgData name="Laurence Henry" userId="4e1039ebe8b24029" providerId="LiveId" clId="{5ED37887-F8D6-443E-B7A6-3F992B42CB43}" dt="2020-10-02T22:19:06.305" v="31802" actId="700"/>
          <ac:spMkLst>
            <pc:docMk/>
            <pc:sldMk cId="520431673" sldId="545"/>
            <ac:spMk id="3" creationId="{AF021865-92D3-49E2-BD7A-928B6AF0DC4C}"/>
          </ac:spMkLst>
        </pc:spChg>
        <pc:spChg chg="add mod ord">
          <ac:chgData name="Laurence Henry" userId="4e1039ebe8b24029" providerId="LiveId" clId="{5ED37887-F8D6-443E-B7A6-3F992B42CB43}" dt="2020-10-02T22:21:01.125" v="31950" actId="20577"/>
          <ac:spMkLst>
            <pc:docMk/>
            <pc:sldMk cId="520431673" sldId="545"/>
            <ac:spMk id="4" creationId="{C6F16A1E-5CB6-4401-BA2A-76A708EB2555}"/>
          </ac:spMkLst>
        </pc:spChg>
        <pc:spChg chg="add mod ord">
          <ac:chgData name="Laurence Henry" userId="4e1039ebe8b24029" providerId="LiveId" clId="{5ED37887-F8D6-443E-B7A6-3F992B42CB43}" dt="2020-10-02T22:20:17.657" v="31895" actId="20577"/>
          <ac:spMkLst>
            <pc:docMk/>
            <pc:sldMk cId="520431673" sldId="545"/>
            <ac:spMk id="5" creationId="{8582B4B2-67CB-45FD-A901-1527CE9B1931}"/>
          </ac:spMkLst>
        </pc:spChg>
        <pc:spChg chg="add mod ord">
          <ac:chgData name="Laurence Henry" userId="4e1039ebe8b24029" providerId="LiveId" clId="{5ED37887-F8D6-443E-B7A6-3F992B42CB43}" dt="2020-10-02T22:21:35.599" v="31985" actId="255"/>
          <ac:spMkLst>
            <pc:docMk/>
            <pc:sldMk cId="520431673" sldId="545"/>
            <ac:spMk id="6" creationId="{FE3D0143-25C2-42F4-ABCC-2135E4A83AF9}"/>
          </ac:spMkLst>
        </pc:spChg>
      </pc:sldChg>
      <pc:sldChg chg="addSp delSp modSp new del mod modClrScheme chgLayout">
        <pc:chgData name="Laurence Henry" userId="4e1039ebe8b24029" providerId="LiveId" clId="{5ED37887-F8D6-443E-B7A6-3F992B42CB43}" dt="2020-10-07T21:41:43.241" v="41980" actId="2696"/>
        <pc:sldMkLst>
          <pc:docMk/>
          <pc:sldMk cId="277418359" sldId="546"/>
        </pc:sldMkLst>
        <pc:spChg chg="del mod ord">
          <ac:chgData name="Laurence Henry" userId="4e1039ebe8b24029" providerId="LiveId" clId="{5ED37887-F8D6-443E-B7A6-3F992B42CB43}" dt="2020-10-02T22:21:56.976" v="31987" actId="700"/>
          <ac:spMkLst>
            <pc:docMk/>
            <pc:sldMk cId="277418359" sldId="546"/>
            <ac:spMk id="2" creationId="{4633A337-31C2-4DB8-8C71-0EE7C7163A37}"/>
          </ac:spMkLst>
        </pc:spChg>
        <pc:spChg chg="del mod ord">
          <ac:chgData name="Laurence Henry" userId="4e1039ebe8b24029" providerId="LiveId" clId="{5ED37887-F8D6-443E-B7A6-3F992B42CB43}" dt="2020-10-02T22:21:56.976" v="31987" actId="700"/>
          <ac:spMkLst>
            <pc:docMk/>
            <pc:sldMk cId="277418359" sldId="546"/>
            <ac:spMk id="3" creationId="{C4174162-FDD7-44A5-8AD0-3FD60156592E}"/>
          </ac:spMkLst>
        </pc:spChg>
        <pc:spChg chg="del">
          <ac:chgData name="Laurence Henry" userId="4e1039ebe8b24029" providerId="LiveId" clId="{5ED37887-F8D6-443E-B7A6-3F992B42CB43}" dt="2020-10-02T22:21:56.976" v="31987" actId="700"/>
          <ac:spMkLst>
            <pc:docMk/>
            <pc:sldMk cId="277418359" sldId="546"/>
            <ac:spMk id="4" creationId="{F54F8C9C-C106-4741-BF32-4424A845E2B7}"/>
          </ac:spMkLst>
        </pc:spChg>
        <pc:spChg chg="add mod ord">
          <ac:chgData name="Laurence Henry" userId="4e1039ebe8b24029" providerId="LiveId" clId="{5ED37887-F8D6-443E-B7A6-3F992B42CB43}" dt="2020-10-02T22:21:56.976" v="31987" actId="700"/>
          <ac:spMkLst>
            <pc:docMk/>
            <pc:sldMk cId="277418359" sldId="546"/>
            <ac:spMk id="5" creationId="{6764979E-2D20-4597-A384-E8F043359D9F}"/>
          </ac:spMkLst>
        </pc:spChg>
        <pc:spChg chg="add mod ord">
          <ac:chgData name="Laurence Henry" userId="4e1039ebe8b24029" providerId="LiveId" clId="{5ED37887-F8D6-443E-B7A6-3F992B42CB43}" dt="2020-10-02T22:43:40.414" v="32692" actId="20577"/>
          <ac:spMkLst>
            <pc:docMk/>
            <pc:sldMk cId="277418359" sldId="546"/>
            <ac:spMk id="6" creationId="{69CEF16A-F33B-4EBB-BE6F-9187360DCB81}"/>
          </ac:spMkLst>
        </pc:spChg>
      </pc:sldChg>
      <pc:sldChg chg="addSp delSp modSp new mod modClrScheme chgLayout">
        <pc:chgData name="Laurence Henry" userId="4e1039ebe8b24029" providerId="LiveId" clId="{5ED37887-F8D6-443E-B7A6-3F992B42CB43}" dt="2020-10-07T21:39:10.883" v="41962" actId="255"/>
        <pc:sldMkLst>
          <pc:docMk/>
          <pc:sldMk cId="4006596596" sldId="547"/>
        </pc:sldMkLst>
        <pc:spChg chg="mod ord">
          <ac:chgData name="Laurence Henry" userId="4e1039ebe8b24029" providerId="LiveId" clId="{5ED37887-F8D6-443E-B7A6-3F992B42CB43}" dt="2020-10-02T22:30:10.252" v="32278" actId="700"/>
          <ac:spMkLst>
            <pc:docMk/>
            <pc:sldMk cId="4006596596" sldId="547"/>
            <ac:spMk id="2" creationId="{3B314937-3D01-4A91-A0D9-097C5076D6B2}"/>
          </ac:spMkLst>
        </pc:spChg>
        <pc:spChg chg="del">
          <ac:chgData name="Laurence Henry" userId="4e1039ebe8b24029" providerId="LiveId" clId="{5ED37887-F8D6-443E-B7A6-3F992B42CB43}" dt="2020-10-02T22:29:36.146" v="32244"/>
          <ac:spMkLst>
            <pc:docMk/>
            <pc:sldMk cId="4006596596" sldId="547"/>
            <ac:spMk id="3" creationId="{B8092F18-A468-4D32-BB27-891223D05E5B}"/>
          </ac:spMkLst>
        </pc:spChg>
        <pc:spChg chg="add del mod ord">
          <ac:chgData name="Laurence Henry" userId="4e1039ebe8b24029" providerId="LiveId" clId="{5ED37887-F8D6-443E-B7A6-3F992B42CB43}" dt="2020-10-02T22:30:10.252" v="32278" actId="700"/>
          <ac:spMkLst>
            <pc:docMk/>
            <pc:sldMk cId="4006596596" sldId="547"/>
            <ac:spMk id="6" creationId="{686A57D3-C6F3-4BD4-949D-6F336A1F8C38}"/>
          </ac:spMkLst>
        </pc:spChg>
        <pc:spChg chg="add del mod ord">
          <ac:chgData name="Laurence Henry" userId="4e1039ebe8b24029" providerId="LiveId" clId="{5ED37887-F8D6-443E-B7A6-3F992B42CB43}" dt="2020-10-02T22:30:13.487" v="32279"/>
          <ac:spMkLst>
            <pc:docMk/>
            <pc:sldMk cId="4006596596" sldId="547"/>
            <ac:spMk id="7" creationId="{3533CEFD-0CB3-42C3-A702-314F896248A1}"/>
          </ac:spMkLst>
        </pc:spChg>
        <pc:spChg chg="add mod ord">
          <ac:chgData name="Laurence Henry" userId="4e1039ebe8b24029" providerId="LiveId" clId="{5ED37887-F8D6-443E-B7A6-3F992B42CB43}" dt="2020-10-07T21:39:10.883" v="41962" actId="255"/>
          <ac:spMkLst>
            <pc:docMk/>
            <pc:sldMk cId="4006596596" sldId="547"/>
            <ac:spMk id="8" creationId="{A8165E79-73C5-41B4-8FBA-F6A4C92B546B}"/>
          </ac:spMkLst>
        </pc:spChg>
        <pc:picChg chg="add del mod">
          <ac:chgData name="Laurence Henry" userId="4e1039ebe8b24029" providerId="LiveId" clId="{5ED37887-F8D6-443E-B7A6-3F992B42CB43}" dt="2020-10-02T22:30:04.658" v="32277" actId="478"/>
          <ac:picMkLst>
            <pc:docMk/>
            <pc:sldMk cId="4006596596" sldId="547"/>
            <ac:picMk id="4" creationId="{B6C3D054-CB71-4ABC-93AF-B585405C1805}"/>
          </ac:picMkLst>
        </pc:picChg>
        <pc:picChg chg="add mod">
          <ac:chgData name="Laurence Henry" userId="4e1039ebe8b24029" providerId="LiveId" clId="{5ED37887-F8D6-443E-B7A6-3F992B42CB43}" dt="2020-10-02T22:30:13.487" v="32279"/>
          <ac:picMkLst>
            <pc:docMk/>
            <pc:sldMk cId="4006596596" sldId="547"/>
            <ac:picMk id="9" creationId="{458D9B92-DBC1-4667-8689-E30B46EF4E21}"/>
          </ac:picMkLst>
        </pc:picChg>
      </pc:sldChg>
      <pc:sldChg chg="addSp delSp modSp new mod setBg modClrScheme chgLayout">
        <pc:chgData name="Laurence Henry" userId="4e1039ebe8b24029" providerId="LiveId" clId="{5ED37887-F8D6-443E-B7A6-3F992B42CB43}" dt="2020-10-04T20:49:52.778" v="37532" actId="20577"/>
        <pc:sldMkLst>
          <pc:docMk/>
          <pc:sldMk cId="245663711" sldId="548"/>
        </pc:sldMkLst>
        <pc:spChg chg="mod ord">
          <ac:chgData name="Laurence Henry" userId="4e1039ebe8b24029" providerId="LiveId" clId="{5ED37887-F8D6-443E-B7A6-3F992B42CB43}" dt="2020-10-02T22:48:37.890" v="32704" actId="26606"/>
          <ac:spMkLst>
            <pc:docMk/>
            <pc:sldMk cId="245663711" sldId="548"/>
            <ac:spMk id="2" creationId="{5DBAC1A1-A544-4AF7-83E9-F4F3C766E137}"/>
          </ac:spMkLst>
        </pc:spChg>
        <pc:spChg chg="del mod ord">
          <ac:chgData name="Laurence Henry" userId="4e1039ebe8b24029" providerId="LiveId" clId="{5ED37887-F8D6-443E-B7A6-3F992B42CB43}" dt="2020-10-02T22:36:31.556" v="32520" actId="700"/>
          <ac:spMkLst>
            <pc:docMk/>
            <pc:sldMk cId="245663711" sldId="548"/>
            <ac:spMk id="3" creationId="{42838437-080B-4A8F-B556-24017DF5BE8D}"/>
          </ac:spMkLst>
        </pc:spChg>
        <pc:spChg chg="del">
          <ac:chgData name="Laurence Henry" userId="4e1039ebe8b24029" providerId="LiveId" clId="{5ED37887-F8D6-443E-B7A6-3F992B42CB43}" dt="2020-10-02T22:36:31.556" v="32520" actId="700"/>
          <ac:spMkLst>
            <pc:docMk/>
            <pc:sldMk cId="245663711" sldId="548"/>
            <ac:spMk id="4" creationId="{DE30BA55-6898-408C-A1F9-EF95522414AC}"/>
          </ac:spMkLst>
        </pc:spChg>
        <pc:spChg chg="add mod ord">
          <ac:chgData name="Laurence Henry" userId="4e1039ebe8b24029" providerId="LiveId" clId="{5ED37887-F8D6-443E-B7A6-3F992B42CB43}" dt="2020-10-04T20:49:52.778" v="37532" actId="20577"/>
          <ac:spMkLst>
            <pc:docMk/>
            <pc:sldMk cId="245663711" sldId="548"/>
            <ac:spMk id="5" creationId="{7C84AD50-C18C-440B-BDA3-4F14A418F9DD}"/>
          </ac:spMkLst>
        </pc:spChg>
        <pc:grpChg chg="add">
          <ac:chgData name="Laurence Henry" userId="4e1039ebe8b24029" providerId="LiveId" clId="{5ED37887-F8D6-443E-B7A6-3F992B42CB43}" dt="2020-10-02T22:48:37.890" v="32704" actId="26606"/>
          <ac:grpSpMkLst>
            <pc:docMk/>
            <pc:sldMk cId="245663711" sldId="548"/>
            <ac:grpSpMk id="71" creationId="{9AE4726C-1831-4FE3-9A11-227F0DC2F0BC}"/>
          </ac:grpSpMkLst>
        </pc:grpChg>
        <pc:grpChg chg="add">
          <ac:chgData name="Laurence Henry" userId="4e1039ebe8b24029" providerId="LiveId" clId="{5ED37887-F8D6-443E-B7A6-3F992B42CB43}" dt="2020-10-02T22:48:37.890" v="32704" actId="26606"/>
          <ac:grpSpMkLst>
            <pc:docMk/>
            <pc:sldMk cId="245663711" sldId="548"/>
            <ac:grpSpMk id="75" creationId="{E916825F-759B-4F1A-BA80-AF7137691EC5}"/>
          </ac:grpSpMkLst>
        </pc:grpChg>
        <pc:picChg chg="add mod">
          <ac:chgData name="Laurence Henry" userId="4e1039ebe8b24029" providerId="LiveId" clId="{5ED37887-F8D6-443E-B7A6-3F992B42CB43}" dt="2020-10-02T22:48:37.890" v="32704" actId="26606"/>
          <ac:picMkLst>
            <pc:docMk/>
            <pc:sldMk cId="245663711" sldId="548"/>
            <ac:picMk id="3074" creationId="{9517445A-BCC6-4E5A-97A7-0B2AB3469475}"/>
          </ac:picMkLst>
        </pc:picChg>
      </pc:sldChg>
      <pc:sldChg chg="addSp modSp new mod setBg">
        <pc:chgData name="Laurence Henry" userId="4e1039ebe8b24029" providerId="LiveId" clId="{5ED37887-F8D6-443E-B7A6-3F992B42CB43}" dt="2020-10-02T23:24:31.925" v="33949" actId="255"/>
        <pc:sldMkLst>
          <pc:docMk/>
          <pc:sldMk cId="4247177699" sldId="549"/>
        </pc:sldMkLst>
        <pc:spChg chg="mod">
          <ac:chgData name="Laurence Henry" userId="4e1039ebe8b24029" providerId="LiveId" clId="{5ED37887-F8D6-443E-B7A6-3F992B42CB43}" dt="2020-10-02T23:24:19.308" v="33948" actId="26606"/>
          <ac:spMkLst>
            <pc:docMk/>
            <pc:sldMk cId="4247177699" sldId="549"/>
            <ac:spMk id="2" creationId="{B57A7245-039C-4808-8206-B11C7C49C032}"/>
          </ac:spMkLst>
        </pc:spChg>
        <pc:spChg chg="mod">
          <ac:chgData name="Laurence Henry" userId="4e1039ebe8b24029" providerId="LiveId" clId="{5ED37887-F8D6-443E-B7A6-3F992B42CB43}" dt="2020-10-02T23:24:31.925" v="33949" actId="255"/>
          <ac:spMkLst>
            <pc:docMk/>
            <pc:sldMk cId="4247177699" sldId="549"/>
            <ac:spMk id="3" creationId="{444F30D7-50C3-4029-A677-0EB26D2B668B}"/>
          </ac:spMkLst>
        </pc:spChg>
        <pc:picChg chg="add mod">
          <ac:chgData name="Laurence Henry" userId="4e1039ebe8b24029" providerId="LiveId" clId="{5ED37887-F8D6-443E-B7A6-3F992B42CB43}" dt="2020-10-02T23:24:19.308" v="33948" actId="26606"/>
          <ac:picMkLst>
            <pc:docMk/>
            <pc:sldMk cId="4247177699" sldId="549"/>
            <ac:picMk id="5" creationId="{3383B6AC-364E-43D2-9775-DBA130B50AF3}"/>
          </ac:picMkLst>
        </pc:picChg>
      </pc:sldChg>
      <pc:sldChg chg="addSp modSp new mod modClrScheme chgLayout">
        <pc:chgData name="Laurence Henry" userId="4e1039ebe8b24029" providerId="LiveId" clId="{5ED37887-F8D6-443E-B7A6-3F992B42CB43}" dt="2020-10-02T23:28:38.849" v="34177" actId="5793"/>
        <pc:sldMkLst>
          <pc:docMk/>
          <pc:sldMk cId="2238254463" sldId="550"/>
        </pc:sldMkLst>
        <pc:spChg chg="mod ord">
          <ac:chgData name="Laurence Henry" userId="4e1039ebe8b24029" providerId="LiveId" clId="{5ED37887-F8D6-443E-B7A6-3F992B42CB43}" dt="2020-10-02T23:28:07.602" v="34157" actId="700"/>
          <ac:spMkLst>
            <pc:docMk/>
            <pc:sldMk cId="2238254463" sldId="550"/>
            <ac:spMk id="2" creationId="{F6326842-6945-4995-9262-47E2D995B908}"/>
          </ac:spMkLst>
        </pc:spChg>
        <pc:spChg chg="add mod ord">
          <ac:chgData name="Laurence Henry" userId="4e1039ebe8b24029" providerId="LiveId" clId="{5ED37887-F8D6-443E-B7A6-3F992B42CB43}" dt="2020-10-02T23:28:38.849" v="34177" actId="5793"/>
          <ac:spMkLst>
            <pc:docMk/>
            <pc:sldMk cId="2238254463" sldId="550"/>
            <ac:spMk id="3" creationId="{9C4AA52F-91EC-4996-BA83-662F0981E6A5}"/>
          </ac:spMkLst>
        </pc:spChg>
      </pc:sldChg>
      <pc:sldChg chg="modSp new mod">
        <pc:chgData name="Laurence Henry" userId="4e1039ebe8b24029" providerId="LiveId" clId="{5ED37887-F8D6-443E-B7A6-3F992B42CB43}" dt="2020-10-04T09:25:09.113" v="34604" actId="20577"/>
        <pc:sldMkLst>
          <pc:docMk/>
          <pc:sldMk cId="572773651" sldId="551"/>
        </pc:sldMkLst>
        <pc:spChg chg="mod">
          <ac:chgData name="Laurence Henry" userId="4e1039ebe8b24029" providerId="LiveId" clId="{5ED37887-F8D6-443E-B7A6-3F992B42CB43}" dt="2020-10-04T09:20:52.351" v="34363" actId="20577"/>
          <ac:spMkLst>
            <pc:docMk/>
            <pc:sldMk cId="572773651" sldId="551"/>
            <ac:spMk id="2" creationId="{5EDAD4CA-A6A7-4ADD-BFE5-116F5EE1F335}"/>
          </ac:spMkLst>
        </pc:spChg>
        <pc:spChg chg="mod">
          <ac:chgData name="Laurence Henry" userId="4e1039ebe8b24029" providerId="LiveId" clId="{5ED37887-F8D6-443E-B7A6-3F992B42CB43}" dt="2020-10-04T09:25:09.113" v="34604" actId="20577"/>
          <ac:spMkLst>
            <pc:docMk/>
            <pc:sldMk cId="572773651" sldId="551"/>
            <ac:spMk id="3" creationId="{BBD191DA-B66D-4D6D-9542-C04A45419F1F}"/>
          </ac:spMkLst>
        </pc:spChg>
      </pc:sldChg>
      <pc:sldChg chg="addSp delSp modSp new mod setBg">
        <pc:chgData name="Laurence Henry" userId="4e1039ebe8b24029" providerId="LiveId" clId="{5ED37887-F8D6-443E-B7A6-3F992B42CB43}" dt="2020-10-04T10:13:22.362" v="34897"/>
        <pc:sldMkLst>
          <pc:docMk/>
          <pc:sldMk cId="669001681" sldId="552"/>
        </pc:sldMkLst>
        <pc:spChg chg="mod">
          <ac:chgData name="Laurence Henry" userId="4e1039ebe8b24029" providerId="LiveId" clId="{5ED37887-F8D6-443E-B7A6-3F992B42CB43}" dt="2020-10-04T09:44:32.360" v="34690" actId="26606"/>
          <ac:spMkLst>
            <pc:docMk/>
            <pc:sldMk cId="669001681" sldId="552"/>
            <ac:spMk id="2" creationId="{C67F7B2B-5493-430C-B137-20951250BBD4}"/>
          </ac:spMkLst>
        </pc:spChg>
        <pc:spChg chg="mod">
          <ac:chgData name="Laurence Henry" userId="4e1039ebe8b24029" providerId="LiveId" clId="{5ED37887-F8D6-443E-B7A6-3F992B42CB43}" dt="2020-10-04T10:07:34.397" v="34852" actId="20577"/>
          <ac:spMkLst>
            <pc:docMk/>
            <pc:sldMk cId="669001681" sldId="552"/>
            <ac:spMk id="3" creationId="{83A2B1FD-24F5-41A8-AF7A-7B4202095BF9}"/>
          </ac:spMkLst>
        </pc:spChg>
        <pc:spChg chg="add">
          <ac:chgData name="Laurence Henry" userId="4e1039ebe8b24029" providerId="LiveId" clId="{5ED37887-F8D6-443E-B7A6-3F992B42CB43}" dt="2020-10-04T09:44:32.360" v="34690" actId="26606"/>
          <ac:spMkLst>
            <pc:docMk/>
            <pc:sldMk cId="669001681" sldId="552"/>
            <ac:spMk id="10" creationId="{C2E4E997-8672-4FFD-B8EC-9932A8E4714B}"/>
          </ac:spMkLst>
        </pc:spChg>
        <pc:grpChg chg="add">
          <ac:chgData name="Laurence Henry" userId="4e1039ebe8b24029" providerId="LiveId" clId="{5ED37887-F8D6-443E-B7A6-3F992B42CB43}" dt="2020-10-04T09:44:32.360" v="34690" actId="26606"/>
          <ac:grpSpMkLst>
            <pc:docMk/>
            <pc:sldMk cId="669001681" sldId="552"/>
            <ac:grpSpMk id="14" creationId="{453E4DEE-E996-40F8-8635-0FF43D7348F9}"/>
          </ac:grpSpMkLst>
        </pc:grpChg>
        <pc:picChg chg="add mod">
          <ac:chgData name="Laurence Henry" userId="4e1039ebe8b24029" providerId="LiveId" clId="{5ED37887-F8D6-443E-B7A6-3F992B42CB43}" dt="2020-10-04T10:12:24.201" v="34891" actId="14100"/>
          <ac:picMkLst>
            <pc:docMk/>
            <pc:sldMk cId="669001681" sldId="552"/>
            <ac:picMk id="5" creationId="{F9C5DF3A-BC8E-46BA-81B5-8A2CD39C562F}"/>
          </ac:picMkLst>
        </pc:picChg>
        <pc:picChg chg="add del mod">
          <ac:chgData name="Laurence Henry" userId="4e1039ebe8b24029" providerId="LiveId" clId="{5ED37887-F8D6-443E-B7A6-3F992B42CB43}" dt="2020-10-04T10:12:48.830" v="34894" actId="478"/>
          <ac:picMkLst>
            <pc:docMk/>
            <pc:sldMk cId="669001681" sldId="552"/>
            <ac:picMk id="7" creationId="{4741237F-A493-4319-B911-40363F1357CE}"/>
          </ac:picMkLst>
        </pc:picChg>
        <pc:picChg chg="add mod">
          <ac:chgData name="Laurence Henry" userId="4e1039ebe8b24029" providerId="LiveId" clId="{5ED37887-F8D6-443E-B7A6-3F992B42CB43}" dt="2020-10-04T10:13:22.362" v="34897"/>
          <ac:picMkLst>
            <pc:docMk/>
            <pc:sldMk cId="669001681" sldId="552"/>
            <ac:picMk id="9" creationId="{778E9E9E-5150-4D66-9C48-323ADAEAD318}"/>
          </ac:picMkLst>
        </pc:picChg>
        <pc:picChg chg="add">
          <ac:chgData name="Laurence Henry" userId="4e1039ebe8b24029" providerId="LiveId" clId="{5ED37887-F8D6-443E-B7A6-3F992B42CB43}" dt="2020-10-04T09:44:32.360" v="34690" actId="26606"/>
          <ac:picMkLst>
            <pc:docMk/>
            <pc:sldMk cId="669001681" sldId="552"/>
            <ac:picMk id="12" creationId="{FE6BA9E6-1D9E-4D30-B528-D49FA1342E4E}"/>
          </ac:picMkLst>
        </pc:picChg>
      </pc:sldChg>
      <pc:sldChg chg="addSp delSp modSp new mod">
        <pc:chgData name="Laurence Henry" userId="4e1039ebe8b24029" providerId="LiveId" clId="{5ED37887-F8D6-443E-B7A6-3F992B42CB43}" dt="2020-10-04T10:46:40.523" v="34946" actId="1076"/>
        <pc:sldMkLst>
          <pc:docMk/>
          <pc:sldMk cId="2827822173" sldId="553"/>
        </pc:sldMkLst>
        <pc:spChg chg="mod">
          <ac:chgData name="Laurence Henry" userId="4e1039ebe8b24029" providerId="LiveId" clId="{5ED37887-F8D6-443E-B7A6-3F992B42CB43}" dt="2020-10-04T10:08:50.827" v="34874" actId="313"/>
          <ac:spMkLst>
            <pc:docMk/>
            <pc:sldMk cId="2827822173" sldId="553"/>
            <ac:spMk id="2" creationId="{4D003FED-5897-41D7-B24E-76286D6BD21E}"/>
          </ac:spMkLst>
        </pc:spChg>
        <pc:spChg chg="mod">
          <ac:chgData name="Laurence Henry" userId="4e1039ebe8b24029" providerId="LiveId" clId="{5ED37887-F8D6-443E-B7A6-3F992B42CB43}" dt="2020-10-04T10:11:02.243" v="34886" actId="20577"/>
          <ac:spMkLst>
            <pc:docMk/>
            <pc:sldMk cId="2827822173" sldId="553"/>
            <ac:spMk id="3" creationId="{D430FB1B-887B-4ABE-ABC7-88E824A922AD}"/>
          </ac:spMkLst>
        </pc:spChg>
        <pc:picChg chg="add mod">
          <ac:chgData name="Laurence Henry" userId="4e1039ebe8b24029" providerId="LiveId" clId="{5ED37887-F8D6-443E-B7A6-3F992B42CB43}" dt="2020-10-04T10:37:50.717" v="34919" actId="14100"/>
          <ac:picMkLst>
            <pc:docMk/>
            <pc:sldMk cId="2827822173" sldId="553"/>
            <ac:picMk id="5" creationId="{42CF5953-4168-419D-B2F2-4C39DF3615C7}"/>
          </ac:picMkLst>
        </pc:picChg>
        <pc:picChg chg="add del">
          <ac:chgData name="Laurence Henry" userId="4e1039ebe8b24029" providerId="LiveId" clId="{5ED37887-F8D6-443E-B7A6-3F992B42CB43}" dt="2020-10-04T10:30:08.418" v="34902" actId="478"/>
          <ac:picMkLst>
            <pc:docMk/>
            <pc:sldMk cId="2827822173" sldId="553"/>
            <ac:picMk id="7" creationId="{AFD40902-1E83-433B-81A0-4E765F01A856}"/>
          </ac:picMkLst>
        </pc:picChg>
        <pc:picChg chg="add del mod">
          <ac:chgData name="Laurence Henry" userId="4e1039ebe8b24029" providerId="LiveId" clId="{5ED37887-F8D6-443E-B7A6-3F992B42CB43}" dt="2020-10-04T10:41:34.241" v="34923" actId="478"/>
          <ac:picMkLst>
            <pc:docMk/>
            <pc:sldMk cId="2827822173" sldId="553"/>
            <ac:picMk id="9" creationId="{E836B472-0B30-4E50-8CC6-FE9F66D3CEA2}"/>
          </ac:picMkLst>
        </pc:picChg>
        <pc:picChg chg="add mod">
          <ac:chgData name="Laurence Henry" userId="4e1039ebe8b24029" providerId="LiveId" clId="{5ED37887-F8D6-443E-B7A6-3F992B42CB43}" dt="2020-10-04T10:46:17.907" v="34942" actId="1076"/>
          <ac:picMkLst>
            <pc:docMk/>
            <pc:sldMk cId="2827822173" sldId="553"/>
            <ac:picMk id="11" creationId="{4BE8C27E-EDF9-421D-B88E-D4ACE442A14A}"/>
          </ac:picMkLst>
        </pc:picChg>
        <pc:picChg chg="add mod">
          <ac:chgData name="Laurence Henry" userId="4e1039ebe8b24029" providerId="LiveId" clId="{5ED37887-F8D6-443E-B7A6-3F992B42CB43}" dt="2020-10-04T10:46:10.379" v="34940" actId="14100"/>
          <ac:picMkLst>
            <pc:docMk/>
            <pc:sldMk cId="2827822173" sldId="553"/>
            <ac:picMk id="13" creationId="{35D380F9-DC6D-430A-9776-322842AF023E}"/>
          </ac:picMkLst>
        </pc:picChg>
        <pc:picChg chg="add mod">
          <ac:chgData name="Laurence Henry" userId="4e1039ebe8b24029" providerId="LiveId" clId="{5ED37887-F8D6-443E-B7A6-3F992B42CB43}" dt="2020-10-04T10:46:27.313" v="34944" actId="1076"/>
          <ac:picMkLst>
            <pc:docMk/>
            <pc:sldMk cId="2827822173" sldId="553"/>
            <ac:picMk id="14" creationId="{3E4D05F7-1011-42FE-A8A9-FFFE21F40FDF}"/>
          </ac:picMkLst>
        </pc:picChg>
        <pc:picChg chg="add mod">
          <ac:chgData name="Laurence Henry" userId="4e1039ebe8b24029" providerId="LiveId" clId="{5ED37887-F8D6-443E-B7A6-3F992B42CB43}" dt="2020-10-04T10:41:45.806" v="34927" actId="14100"/>
          <ac:picMkLst>
            <pc:docMk/>
            <pc:sldMk cId="2827822173" sldId="553"/>
            <ac:picMk id="15" creationId="{BC0E4B09-9EE3-480B-9862-4F5F6FDBEC3D}"/>
          </ac:picMkLst>
        </pc:picChg>
        <pc:picChg chg="add mod">
          <ac:chgData name="Laurence Henry" userId="4e1039ebe8b24029" providerId="LiveId" clId="{5ED37887-F8D6-443E-B7A6-3F992B42CB43}" dt="2020-10-04T10:46:33.798" v="34945" actId="1076"/>
          <ac:picMkLst>
            <pc:docMk/>
            <pc:sldMk cId="2827822173" sldId="553"/>
            <ac:picMk id="16" creationId="{239997A3-E724-4C90-BCDC-2F0512F589AF}"/>
          </ac:picMkLst>
        </pc:picChg>
        <pc:picChg chg="add mod">
          <ac:chgData name="Laurence Henry" userId="4e1039ebe8b24029" providerId="LiveId" clId="{5ED37887-F8D6-443E-B7A6-3F992B42CB43}" dt="2020-10-04T10:46:23.858" v="34943" actId="1076"/>
          <ac:picMkLst>
            <pc:docMk/>
            <pc:sldMk cId="2827822173" sldId="553"/>
            <ac:picMk id="17" creationId="{AF04B91E-3271-4EF1-8184-287A48D16033}"/>
          </ac:picMkLst>
        </pc:picChg>
        <pc:picChg chg="add mod">
          <ac:chgData name="Laurence Henry" userId="4e1039ebe8b24029" providerId="LiveId" clId="{5ED37887-F8D6-443E-B7A6-3F992B42CB43}" dt="2020-10-04T10:46:40.523" v="34946" actId="1076"/>
          <ac:picMkLst>
            <pc:docMk/>
            <pc:sldMk cId="2827822173" sldId="553"/>
            <ac:picMk id="18" creationId="{45FC4DB1-E0E9-4962-9F0C-4CB40F3AF86C}"/>
          </ac:picMkLst>
        </pc:picChg>
      </pc:sldChg>
      <pc:sldChg chg="addSp delSp modSp new mod modAnim">
        <pc:chgData name="Laurence Henry" userId="4e1039ebe8b24029" providerId="LiveId" clId="{5ED37887-F8D6-443E-B7A6-3F992B42CB43}" dt="2020-10-04T16:18:57.477" v="35424"/>
        <pc:sldMkLst>
          <pc:docMk/>
          <pc:sldMk cId="2436608603" sldId="554"/>
        </pc:sldMkLst>
        <pc:spChg chg="mod">
          <ac:chgData name="Laurence Henry" userId="4e1039ebe8b24029" providerId="LiveId" clId="{5ED37887-F8D6-443E-B7A6-3F992B42CB43}" dt="2020-10-04T16:06:14.456" v="35395" actId="20577"/>
          <ac:spMkLst>
            <pc:docMk/>
            <pc:sldMk cId="2436608603" sldId="554"/>
            <ac:spMk id="2" creationId="{C164292D-E2A3-4677-A7A1-0911911BEB8D}"/>
          </ac:spMkLst>
        </pc:spChg>
        <pc:spChg chg="del">
          <ac:chgData name="Laurence Henry" userId="4e1039ebe8b24029" providerId="LiveId" clId="{5ED37887-F8D6-443E-B7A6-3F992B42CB43}" dt="2020-10-04T16:08:06.989" v="35396"/>
          <ac:spMkLst>
            <pc:docMk/>
            <pc:sldMk cId="2436608603" sldId="554"/>
            <ac:spMk id="3" creationId="{051108CD-8A02-4843-A122-033E77138288}"/>
          </ac:spMkLst>
        </pc:spChg>
        <pc:picChg chg="add mod">
          <ac:chgData name="Laurence Henry" userId="4e1039ebe8b24029" providerId="LiveId" clId="{5ED37887-F8D6-443E-B7A6-3F992B42CB43}" dt="2020-10-04T16:08:11.241" v="35397" actId="1076"/>
          <ac:picMkLst>
            <pc:docMk/>
            <pc:sldMk cId="2436608603" sldId="554"/>
            <ac:picMk id="4" creationId="{36AD995C-DA82-434D-9DA7-4BAE9AEC7BB0}"/>
          </ac:picMkLst>
        </pc:picChg>
        <pc:picChg chg="add mod">
          <ac:chgData name="Laurence Henry" userId="4e1039ebe8b24029" providerId="LiveId" clId="{5ED37887-F8D6-443E-B7A6-3F992B42CB43}" dt="2020-10-04T16:09:21.617" v="35400" actId="1076"/>
          <ac:picMkLst>
            <pc:docMk/>
            <pc:sldMk cId="2436608603" sldId="554"/>
            <ac:picMk id="5" creationId="{7270B336-FBB3-425A-AF7B-FD3B78B19C45}"/>
          </ac:picMkLst>
        </pc:picChg>
        <pc:picChg chg="add mod">
          <ac:chgData name="Laurence Henry" userId="4e1039ebe8b24029" providerId="LiveId" clId="{5ED37887-F8D6-443E-B7A6-3F992B42CB43}" dt="2020-10-04T16:11:28.935" v="35404" actId="1076"/>
          <ac:picMkLst>
            <pc:docMk/>
            <pc:sldMk cId="2436608603" sldId="554"/>
            <ac:picMk id="6" creationId="{D757378D-7318-45F3-82B1-A7F91D7D0809}"/>
          </ac:picMkLst>
        </pc:picChg>
        <pc:picChg chg="add mod">
          <ac:chgData name="Laurence Henry" userId="4e1039ebe8b24029" providerId="LiveId" clId="{5ED37887-F8D6-443E-B7A6-3F992B42CB43}" dt="2020-10-04T16:13:03.296" v="35407" actId="1076"/>
          <ac:picMkLst>
            <pc:docMk/>
            <pc:sldMk cId="2436608603" sldId="554"/>
            <ac:picMk id="7" creationId="{B0624264-E072-456E-A9C0-D6EAA4210118}"/>
          </ac:picMkLst>
        </pc:picChg>
        <pc:picChg chg="add mod">
          <ac:chgData name="Laurence Henry" userId="4e1039ebe8b24029" providerId="LiveId" clId="{5ED37887-F8D6-443E-B7A6-3F992B42CB43}" dt="2020-10-04T16:14:20.618" v="35411" actId="1076"/>
          <ac:picMkLst>
            <pc:docMk/>
            <pc:sldMk cId="2436608603" sldId="554"/>
            <ac:picMk id="8" creationId="{001A7117-E8BB-4953-BE6E-A8AD34CCA27C}"/>
          </ac:picMkLst>
        </pc:picChg>
        <pc:picChg chg="add mod">
          <ac:chgData name="Laurence Henry" userId="4e1039ebe8b24029" providerId="LiveId" clId="{5ED37887-F8D6-443E-B7A6-3F992B42CB43}" dt="2020-10-04T16:15:05.965" v="35415" actId="1076"/>
          <ac:picMkLst>
            <pc:docMk/>
            <pc:sldMk cId="2436608603" sldId="554"/>
            <ac:picMk id="9" creationId="{F0025C67-9F4D-4E38-B9B2-911BF9B1AD79}"/>
          </ac:picMkLst>
        </pc:picChg>
        <pc:picChg chg="add mod">
          <ac:chgData name="Laurence Henry" userId="4e1039ebe8b24029" providerId="LiveId" clId="{5ED37887-F8D6-443E-B7A6-3F992B42CB43}" dt="2020-10-04T16:16:16.920" v="35419" actId="1076"/>
          <ac:picMkLst>
            <pc:docMk/>
            <pc:sldMk cId="2436608603" sldId="554"/>
            <ac:picMk id="10" creationId="{A2231A38-2DFB-4D9B-A414-BC155B81F6F7}"/>
          </ac:picMkLst>
        </pc:picChg>
        <pc:picChg chg="add mod">
          <ac:chgData name="Laurence Henry" userId="4e1039ebe8b24029" providerId="LiveId" clId="{5ED37887-F8D6-443E-B7A6-3F992B42CB43}" dt="2020-10-04T16:18:55.599" v="35423" actId="1076"/>
          <ac:picMkLst>
            <pc:docMk/>
            <pc:sldMk cId="2436608603" sldId="554"/>
            <ac:picMk id="11" creationId="{EAF72025-5F29-4894-A108-FBCD9B5FAA16}"/>
          </ac:picMkLst>
        </pc:picChg>
      </pc:sldChg>
      <pc:sldChg chg="modSp new mod">
        <pc:chgData name="Laurence Henry" userId="4e1039ebe8b24029" providerId="LiveId" clId="{5ED37887-F8D6-443E-B7A6-3F992B42CB43}" dt="2020-10-06T08:00:39.899" v="38795" actId="20577"/>
        <pc:sldMkLst>
          <pc:docMk/>
          <pc:sldMk cId="2680141863" sldId="555"/>
        </pc:sldMkLst>
        <pc:spChg chg="mod">
          <ac:chgData name="Laurence Henry" userId="4e1039ebe8b24029" providerId="LiveId" clId="{5ED37887-F8D6-443E-B7A6-3F992B42CB43}" dt="2020-10-04T16:41:32.150" v="35468" actId="20577"/>
          <ac:spMkLst>
            <pc:docMk/>
            <pc:sldMk cId="2680141863" sldId="555"/>
            <ac:spMk id="2" creationId="{EB86F2A2-F33E-453A-A36E-D4BA4261E755}"/>
          </ac:spMkLst>
        </pc:spChg>
        <pc:spChg chg="mod">
          <ac:chgData name="Laurence Henry" userId="4e1039ebe8b24029" providerId="LiveId" clId="{5ED37887-F8D6-443E-B7A6-3F992B42CB43}" dt="2020-10-06T08:00:39.899" v="38795" actId="20577"/>
          <ac:spMkLst>
            <pc:docMk/>
            <pc:sldMk cId="2680141863" sldId="555"/>
            <ac:spMk id="3" creationId="{E1E2D0BD-8926-4F13-90E1-FC8908CD6FD0}"/>
          </ac:spMkLst>
        </pc:spChg>
      </pc:sldChg>
      <pc:sldChg chg="modSp new mod">
        <pc:chgData name="Laurence Henry" userId="4e1039ebe8b24029" providerId="LiveId" clId="{5ED37887-F8D6-443E-B7A6-3F992B42CB43}" dt="2020-10-06T08:08:04.347" v="38859" actId="20577"/>
        <pc:sldMkLst>
          <pc:docMk/>
          <pc:sldMk cId="1701253562" sldId="556"/>
        </pc:sldMkLst>
        <pc:spChg chg="mod">
          <ac:chgData name="Laurence Henry" userId="4e1039ebe8b24029" providerId="LiveId" clId="{5ED37887-F8D6-443E-B7A6-3F992B42CB43}" dt="2020-10-04T17:13:21.396" v="36294" actId="20577"/>
          <ac:spMkLst>
            <pc:docMk/>
            <pc:sldMk cId="1701253562" sldId="556"/>
            <ac:spMk id="2" creationId="{D2154F02-95FD-499E-B423-E5523B458280}"/>
          </ac:spMkLst>
        </pc:spChg>
        <pc:spChg chg="mod">
          <ac:chgData name="Laurence Henry" userId="4e1039ebe8b24029" providerId="LiveId" clId="{5ED37887-F8D6-443E-B7A6-3F992B42CB43}" dt="2020-10-06T08:08:04.347" v="38859" actId="20577"/>
          <ac:spMkLst>
            <pc:docMk/>
            <pc:sldMk cId="1701253562" sldId="556"/>
            <ac:spMk id="3" creationId="{45998BBC-D2F0-42E0-825E-2F85B98B2CCD}"/>
          </ac:spMkLst>
        </pc:spChg>
      </pc:sldChg>
      <pc:sldChg chg="addSp delSp modSp new mod modClrScheme chgLayout">
        <pc:chgData name="Laurence Henry" userId="4e1039ebe8b24029" providerId="LiveId" clId="{5ED37887-F8D6-443E-B7A6-3F992B42CB43}" dt="2020-10-04T20:59:57.295" v="37866" actId="20577"/>
        <pc:sldMkLst>
          <pc:docMk/>
          <pc:sldMk cId="2038747611" sldId="557"/>
        </pc:sldMkLst>
        <pc:spChg chg="mod ord">
          <ac:chgData name="Laurence Henry" userId="4e1039ebe8b24029" providerId="LiveId" clId="{5ED37887-F8D6-443E-B7A6-3F992B42CB43}" dt="2020-10-04T20:52:17.615" v="37666" actId="700"/>
          <ac:spMkLst>
            <pc:docMk/>
            <pc:sldMk cId="2038747611" sldId="557"/>
            <ac:spMk id="2" creationId="{C94107E5-C216-41B1-A6A1-FD7E3811BCD7}"/>
          </ac:spMkLst>
        </pc:spChg>
        <pc:spChg chg="del mod ord">
          <ac:chgData name="Laurence Henry" userId="4e1039ebe8b24029" providerId="LiveId" clId="{5ED37887-F8D6-443E-B7A6-3F992B42CB43}" dt="2020-10-04T20:52:17.615" v="37666" actId="700"/>
          <ac:spMkLst>
            <pc:docMk/>
            <pc:sldMk cId="2038747611" sldId="557"/>
            <ac:spMk id="3" creationId="{D10BDD9F-1531-4F3A-B8D6-989B9CF9E499}"/>
          </ac:spMkLst>
        </pc:spChg>
        <pc:spChg chg="del">
          <ac:chgData name="Laurence Henry" userId="4e1039ebe8b24029" providerId="LiveId" clId="{5ED37887-F8D6-443E-B7A6-3F992B42CB43}" dt="2020-10-04T20:52:17.615" v="37666" actId="700"/>
          <ac:spMkLst>
            <pc:docMk/>
            <pc:sldMk cId="2038747611" sldId="557"/>
            <ac:spMk id="4" creationId="{F51F0BA2-E118-4EB7-B9CD-2EC9786DBF52}"/>
          </ac:spMkLst>
        </pc:spChg>
        <pc:spChg chg="add mod ord">
          <ac:chgData name="Laurence Henry" userId="4e1039ebe8b24029" providerId="LiveId" clId="{5ED37887-F8D6-443E-B7A6-3F992B42CB43}" dt="2020-10-04T20:59:57.295" v="37866" actId="20577"/>
          <ac:spMkLst>
            <pc:docMk/>
            <pc:sldMk cId="2038747611" sldId="557"/>
            <ac:spMk id="5" creationId="{B70A23D0-EF6B-41E3-BA86-564F14EC0ACF}"/>
          </ac:spMkLst>
        </pc:spChg>
      </pc:sldChg>
      <pc:sldChg chg="addSp delSp modSp new mod setBg modClrScheme chgLayout">
        <pc:chgData name="Laurence Henry" userId="4e1039ebe8b24029" providerId="LiveId" clId="{5ED37887-F8D6-443E-B7A6-3F992B42CB43}" dt="2020-10-04T21:07:43.822" v="38302" actId="113"/>
        <pc:sldMkLst>
          <pc:docMk/>
          <pc:sldMk cId="2458875678" sldId="558"/>
        </pc:sldMkLst>
        <pc:spChg chg="del mod ord">
          <ac:chgData name="Laurence Henry" userId="4e1039ebe8b24029" providerId="LiveId" clId="{5ED37887-F8D6-443E-B7A6-3F992B42CB43}" dt="2020-10-04T21:00:29.749" v="37868" actId="700"/>
          <ac:spMkLst>
            <pc:docMk/>
            <pc:sldMk cId="2458875678" sldId="558"/>
            <ac:spMk id="2" creationId="{B6ABAF61-8656-4CAF-A397-040AFBFDAC9B}"/>
          </ac:spMkLst>
        </pc:spChg>
        <pc:spChg chg="del mod ord">
          <ac:chgData name="Laurence Henry" userId="4e1039ebe8b24029" providerId="LiveId" clId="{5ED37887-F8D6-443E-B7A6-3F992B42CB43}" dt="2020-10-04T21:00:29.749" v="37868" actId="700"/>
          <ac:spMkLst>
            <pc:docMk/>
            <pc:sldMk cId="2458875678" sldId="558"/>
            <ac:spMk id="3" creationId="{D6F21107-5B65-4FA4-B513-A2AC76EAF8B2}"/>
          </ac:spMkLst>
        </pc:spChg>
        <pc:spChg chg="del">
          <ac:chgData name="Laurence Henry" userId="4e1039ebe8b24029" providerId="LiveId" clId="{5ED37887-F8D6-443E-B7A6-3F992B42CB43}" dt="2020-10-04T21:00:29.749" v="37868" actId="700"/>
          <ac:spMkLst>
            <pc:docMk/>
            <pc:sldMk cId="2458875678" sldId="558"/>
            <ac:spMk id="4" creationId="{5AAF81D5-9CFE-4752-99D9-F11A6E0B1467}"/>
          </ac:spMkLst>
        </pc:spChg>
        <pc:spChg chg="add mod ord">
          <ac:chgData name="Laurence Henry" userId="4e1039ebe8b24029" providerId="LiveId" clId="{5ED37887-F8D6-443E-B7A6-3F992B42CB43}" dt="2020-10-04T21:04:59.786" v="38151" actId="26606"/>
          <ac:spMkLst>
            <pc:docMk/>
            <pc:sldMk cId="2458875678" sldId="558"/>
            <ac:spMk id="5" creationId="{970EF118-5F4F-4260-98D3-BF3287C982B6}"/>
          </ac:spMkLst>
        </pc:spChg>
        <pc:spChg chg="add mod ord">
          <ac:chgData name="Laurence Henry" userId="4e1039ebe8b24029" providerId="LiveId" clId="{5ED37887-F8D6-443E-B7A6-3F992B42CB43}" dt="2020-10-04T21:07:43.822" v="38302" actId="113"/>
          <ac:spMkLst>
            <pc:docMk/>
            <pc:sldMk cId="2458875678" sldId="558"/>
            <ac:spMk id="6" creationId="{BE522C48-1A0F-44EE-BA5C-333C6FEB859E}"/>
          </ac:spMkLst>
        </pc:spChg>
        <pc:grpChg chg="add">
          <ac:chgData name="Laurence Henry" userId="4e1039ebe8b24029" providerId="LiveId" clId="{5ED37887-F8D6-443E-B7A6-3F992B42CB43}" dt="2020-10-04T21:04:59.786" v="38151" actId="26606"/>
          <ac:grpSpMkLst>
            <pc:docMk/>
            <pc:sldMk cId="2458875678" sldId="558"/>
            <ac:grpSpMk id="12" creationId="{9AE4726C-1831-4FE3-9A11-227F0DC2F0BC}"/>
          </ac:grpSpMkLst>
        </pc:grpChg>
        <pc:grpChg chg="add">
          <ac:chgData name="Laurence Henry" userId="4e1039ebe8b24029" providerId="LiveId" clId="{5ED37887-F8D6-443E-B7A6-3F992B42CB43}" dt="2020-10-04T21:04:59.786" v="38151" actId="26606"/>
          <ac:grpSpMkLst>
            <pc:docMk/>
            <pc:sldMk cId="2458875678" sldId="558"/>
            <ac:grpSpMk id="16" creationId="{E916825F-759B-4F1A-BA80-AF7137691EC5}"/>
          </ac:grpSpMkLst>
        </pc:grpChg>
        <pc:picChg chg="add mod">
          <ac:chgData name="Laurence Henry" userId="4e1039ebe8b24029" providerId="LiveId" clId="{5ED37887-F8D6-443E-B7A6-3F992B42CB43}" dt="2020-10-04T21:04:59.786" v="38151" actId="26606"/>
          <ac:picMkLst>
            <pc:docMk/>
            <pc:sldMk cId="2458875678" sldId="558"/>
            <ac:picMk id="7" creationId="{030035E4-83E2-422C-83D0-D930A5E1BB8B}"/>
          </ac:picMkLst>
        </pc:picChg>
      </pc:sldChg>
      <pc:sldChg chg="addSp modSp new mod ord setBg modClrScheme chgLayout">
        <pc:chgData name="Laurence Henry" userId="4e1039ebe8b24029" providerId="LiveId" clId="{5ED37887-F8D6-443E-B7A6-3F992B42CB43}" dt="2020-10-06T11:35:06.004" v="39247" actId="26606"/>
        <pc:sldMkLst>
          <pc:docMk/>
          <pc:sldMk cId="2915814235" sldId="559"/>
        </pc:sldMkLst>
        <pc:spChg chg="mod ord">
          <ac:chgData name="Laurence Henry" userId="4e1039ebe8b24029" providerId="LiveId" clId="{5ED37887-F8D6-443E-B7A6-3F992B42CB43}" dt="2020-10-06T11:35:06.004" v="39247" actId="26606"/>
          <ac:spMkLst>
            <pc:docMk/>
            <pc:sldMk cId="2915814235" sldId="559"/>
            <ac:spMk id="2" creationId="{797C48FB-32FE-4427-B3CF-AD7B7F769F44}"/>
          </ac:spMkLst>
        </pc:spChg>
        <pc:spChg chg="add mod ord">
          <ac:chgData name="Laurence Henry" userId="4e1039ebe8b24029" providerId="LiveId" clId="{5ED37887-F8D6-443E-B7A6-3F992B42CB43}" dt="2020-10-06T11:35:06.004" v="39247" actId="26606"/>
          <ac:spMkLst>
            <pc:docMk/>
            <pc:sldMk cId="2915814235" sldId="559"/>
            <ac:spMk id="3" creationId="{9303FE86-C623-4E5B-A2DB-0E6EB2BA99E7}"/>
          </ac:spMkLst>
        </pc:spChg>
        <pc:spChg chg="add">
          <ac:chgData name="Laurence Henry" userId="4e1039ebe8b24029" providerId="LiveId" clId="{5ED37887-F8D6-443E-B7A6-3F992B42CB43}" dt="2020-10-06T11:35:06.004" v="39247" actId="26606"/>
          <ac:spMkLst>
            <pc:docMk/>
            <pc:sldMk cId="2915814235" sldId="559"/>
            <ac:spMk id="9" creationId="{C2E4E997-8672-4FFD-B8EC-9932A8E4714B}"/>
          </ac:spMkLst>
        </pc:spChg>
        <pc:grpChg chg="add">
          <ac:chgData name="Laurence Henry" userId="4e1039ebe8b24029" providerId="LiveId" clId="{5ED37887-F8D6-443E-B7A6-3F992B42CB43}" dt="2020-10-06T11:35:06.004" v="39247" actId="26606"/>
          <ac:grpSpMkLst>
            <pc:docMk/>
            <pc:sldMk cId="2915814235" sldId="559"/>
            <ac:grpSpMk id="13" creationId="{453E4DEE-E996-40F8-8635-0FF43D7348F9}"/>
          </ac:grpSpMkLst>
        </pc:grpChg>
        <pc:picChg chg="add mod">
          <ac:chgData name="Laurence Henry" userId="4e1039ebe8b24029" providerId="LiveId" clId="{5ED37887-F8D6-443E-B7A6-3F992B42CB43}" dt="2020-10-06T11:35:06.004" v="39247" actId="26606"/>
          <ac:picMkLst>
            <pc:docMk/>
            <pc:sldMk cId="2915814235" sldId="559"/>
            <ac:picMk id="4" creationId="{ADBA93C7-DA54-4619-85C2-9AF257DB6319}"/>
          </ac:picMkLst>
        </pc:picChg>
        <pc:picChg chg="add">
          <ac:chgData name="Laurence Henry" userId="4e1039ebe8b24029" providerId="LiveId" clId="{5ED37887-F8D6-443E-B7A6-3F992B42CB43}" dt="2020-10-06T11:35:06.004" v="39247" actId="26606"/>
          <ac:picMkLst>
            <pc:docMk/>
            <pc:sldMk cId="2915814235" sldId="559"/>
            <ac:picMk id="11" creationId="{FE6BA9E6-1D9E-4D30-B528-D49FA1342E4E}"/>
          </ac:picMkLst>
        </pc:picChg>
      </pc:sldChg>
      <pc:sldChg chg="addSp delSp modSp new mod">
        <pc:chgData name="Laurence Henry" userId="4e1039ebe8b24029" providerId="LiveId" clId="{5ED37887-F8D6-443E-B7A6-3F992B42CB43}" dt="2020-10-06T11:44:52.554" v="39433" actId="1076"/>
        <pc:sldMkLst>
          <pc:docMk/>
          <pc:sldMk cId="137446853" sldId="560"/>
        </pc:sldMkLst>
        <pc:spChg chg="mod">
          <ac:chgData name="Laurence Henry" userId="4e1039ebe8b24029" providerId="LiveId" clId="{5ED37887-F8D6-443E-B7A6-3F992B42CB43}" dt="2020-10-06T11:36:06.821" v="39262" actId="20577"/>
          <ac:spMkLst>
            <pc:docMk/>
            <pc:sldMk cId="137446853" sldId="560"/>
            <ac:spMk id="2" creationId="{57124E27-B8E4-4C5C-A9DE-5240BEBCEFC4}"/>
          </ac:spMkLst>
        </pc:spChg>
        <pc:spChg chg="mod">
          <ac:chgData name="Laurence Henry" userId="4e1039ebe8b24029" providerId="LiveId" clId="{5ED37887-F8D6-443E-B7A6-3F992B42CB43}" dt="2020-10-06T11:39:50.972" v="39404" actId="20577"/>
          <ac:spMkLst>
            <pc:docMk/>
            <pc:sldMk cId="137446853" sldId="560"/>
            <ac:spMk id="3" creationId="{B9CC313C-E598-442A-90B0-623A07426795}"/>
          </ac:spMkLst>
        </pc:spChg>
        <pc:picChg chg="add mod">
          <ac:chgData name="Laurence Henry" userId="4e1039ebe8b24029" providerId="LiveId" clId="{5ED37887-F8D6-443E-B7A6-3F992B42CB43}" dt="2020-10-06T11:39:53.951" v="39405" actId="1076"/>
          <ac:picMkLst>
            <pc:docMk/>
            <pc:sldMk cId="137446853" sldId="560"/>
            <ac:picMk id="5" creationId="{DFD5FBEE-17C4-4762-9EDD-39BC0DEDDEC2}"/>
          </ac:picMkLst>
        </pc:picChg>
        <pc:picChg chg="add mod">
          <ac:chgData name="Laurence Henry" userId="4e1039ebe8b24029" providerId="LiveId" clId="{5ED37887-F8D6-443E-B7A6-3F992B42CB43}" dt="2020-10-06T11:40:22.921" v="39406" actId="931"/>
          <ac:picMkLst>
            <pc:docMk/>
            <pc:sldMk cId="137446853" sldId="560"/>
            <ac:picMk id="7" creationId="{28041610-06DD-462E-B84C-7B8726F507F7}"/>
          </ac:picMkLst>
        </pc:picChg>
        <pc:picChg chg="add del mod">
          <ac:chgData name="Laurence Henry" userId="4e1039ebe8b24029" providerId="LiveId" clId="{5ED37887-F8D6-443E-B7A6-3F992B42CB43}" dt="2020-10-06T11:41:46.283" v="39414" actId="931"/>
          <ac:picMkLst>
            <pc:docMk/>
            <pc:sldMk cId="137446853" sldId="560"/>
            <ac:picMk id="9" creationId="{C8F5B4EC-0A07-412B-AF1C-245FDF46469C}"/>
          </ac:picMkLst>
        </pc:picChg>
        <pc:picChg chg="add del mod">
          <ac:chgData name="Laurence Henry" userId="4e1039ebe8b24029" providerId="LiveId" clId="{5ED37887-F8D6-443E-B7A6-3F992B42CB43}" dt="2020-10-06T11:41:46.283" v="39414" actId="931"/>
          <ac:picMkLst>
            <pc:docMk/>
            <pc:sldMk cId="137446853" sldId="560"/>
            <ac:picMk id="11" creationId="{1497BF45-08B0-46F6-AB87-C4A6DB25F900}"/>
          </ac:picMkLst>
        </pc:picChg>
        <pc:picChg chg="add del mod">
          <ac:chgData name="Laurence Henry" userId="4e1039ebe8b24029" providerId="LiveId" clId="{5ED37887-F8D6-443E-B7A6-3F992B42CB43}" dt="2020-10-06T11:41:46.283" v="39414" actId="931"/>
          <ac:picMkLst>
            <pc:docMk/>
            <pc:sldMk cId="137446853" sldId="560"/>
            <ac:picMk id="13" creationId="{F00D53C1-AFB5-49D3-B51A-C17497F7A1BC}"/>
          </ac:picMkLst>
        </pc:picChg>
        <pc:picChg chg="add del mod">
          <ac:chgData name="Laurence Henry" userId="4e1039ebe8b24029" providerId="LiveId" clId="{5ED37887-F8D6-443E-B7A6-3F992B42CB43}" dt="2020-10-06T11:41:46.283" v="39414" actId="931"/>
          <ac:picMkLst>
            <pc:docMk/>
            <pc:sldMk cId="137446853" sldId="560"/>
            <ac:picMk id="15" creationId="{B6826B6C-E1EF-4BC0-82BA-A449D3CC325B}"/>
          </ac:picMkLst>
        </pc:picChg>
        <pc:picChg chg="add del mod">
          <ac:chgData name="Laurence Henry" userId="4e1039ebe8b24029" providerId="LiveId" clId="{5ED37887-F8D6-443E-B7A6-3F992B42CB43}" dt="2020-10-06T11:41:46.283" v="39414" actId="931"/>
          <ac:picMkLst>
            <pc:docMk/>
            <pc:sldMk cId="137446853" sldId="560"/>
            <ac:picMk id="17" creationId="{28248BCD-A25D-496B-8369-43F1A804F335}"/>
          </ac:picMkLst>
        </pc:picChg>
        <pc:picChg chg="add mod">
          <ac:chgData name="Laurence Henry" userId="4e1039ebe8b24029" providerId="LiveId" clId="{5ED37887-F8D6-443E-B7A6-3F992B42CB43}" dt="2020-10-06T11:44:03.264" v="39426" actId="1076"/>
          <ac:picMkLst>
            <pc:docMk/>
            <pc:sldMk cId="137446853" sldId="560"/>
            <ac:picMk id="19" creationId="{4C5AC5D7-0821-4072-A1CA-1F3A58229695}"/>
          </ac:picMkLst>
        </pc:picChg>
        <pc:picChg chg="add mod">
          <ac:chgData name="Laurence Henry" userId="4e1039ebe8b24029" providerId="LiveId" clId="{5ED37887-F8D6-443E-B7A6-3F992B42CB43}" dt="2020-10-06T11:44:17.331" v="39431" actId="1076"/>
          <ac:picMkLst>
            <pc:docMk/>
            <pc:sldMk cId="137446853" sldId="560"/>
            <ac:picMk id="21" creationId="{982D62C2-B929-47EF-ADE9-ADE013A15749}"/>
          </ac:picMkLst>
        </pc:picChg>
        <pc:picChg chg="add mod">
          <ac:chgData name="Laurence Henry" userId="4e1039ebe8b24029" providerId="LiveId" clId="{5ED37887-F8D6-443E-B7A6-3F992B42CB43}" dt="2020-10-06T11:44:13.968" v="39430" actId="1076"/>
          <ac:picMkLst>
            <pc:docMk/>
            <pc:sldMk cId="137446853" sldId="560"/>
            <ac:picMk id="23" creationId="{074CDD79-5D99-49EF-8305-C62E90D8A7B9}"/>
          </ac:picMkLst>
        </pc:picChg>
        <pc:picChg chg="add mod">
          <ac:chgData name="Laurence Henry" userId="4e1039ebe8b24029" providerId="LiveId" clId="{5ED37887-F8D6-443E-B7A6-3F992B42CB43}" dt="2020-10-06T11:44:06.350" v="39427" actId="1076"/>
          <ac:picMkLst>
            <pc:docMk/>
            <pc:sldMk cId="137446853" sldId="560"/>
            <ac:picMk id="25" creationId="{251C8BE5-F394-405E-ACC6-6B90B77776A8}"/>
          </ac:picMkLst>
        </pc:picChg>
        <pc:picChg chg="add mod">
          <ac:chgData name="Laurence Henry" userId="4e1039ebe8b24029" providerId="LiveId" clId="{5ED37887-F8D6-443E-B7A6-3F992B42CB43}" dt="2020-10-06T11:44:11.732" v="39429" actId="1076"/>
          <ac:picMkLst>
            <pc:docMk/>
            <pc:sldMk cId="137446853" sldId="560"/>
            <ac:picMk id="27" creationId="{30C39446-B1B1-4ED4-A8A8-EDA7A45964BE}"/>
          </ac:picMkLst>
        </pc:picChg>
        <pc:picChg chg="add mod">
          <ac:chgData name="Laurence Henry" userId="4e1039ebe8b24029" providerId="LiveId" clId="{5ED37887-F8D6-443E-B7A6-3F992B42CB43}" dt="2020-10-06T11:44:52.554" v="39433" actId="1076"/>
          <ac:picMkLst>
            <pc:docMk/>
            <pc:sldMk cId="137446853" sldId="560"/>
            <ac:picMk id="29" creationId="{1BDDB043-B28C-4361-9BE0-3A548F8E2325}"/>
          </ac:picMkLst>
        </pc:picChg>
      </pc:sldChg>
      <pc:sldChg chg="addSp modSp new mod setBg">
        <pc:chgData name="Laurence Henry" userId="4e1039ebe8b24029" providerId="LiveId" clId="{5ED37887-F8D6-443E-B7A6-3F992B42CB43}" dt="2020-10-06T11:54:39.786" v="39929" actId="255"/>
        <pc:sldMkLst>
          <pc:docMk/>
          <pc:sldMk cId="627957625" sldId="561"/>
        </pc:sldMkLst>
        <pc:spChg chg="mod">
          <ac:chgData name="Laurence Henry" userId="4e1039ebe8b24029" providerId="LiveId" clId="{5ED37887-F8D6-443E-B7A6-3F992B42CB43}" dt="2020-10-06T11:51:41.565" v="39822" actId="26606"/>
          <ac:spMkLst>
            <pc:docMk/>
            <pc:sldMk cId="627957625" sldId="561"/>
            <ac:spMk id="2" creationId="{DEAAEDEF-404F-4D6A-8A12-0F140E5649AF}"/>
          </ac:spMkLst>
        </pc:spChg>
        <pc:spChg chg="mod">
          <ac:chgData name="Laurence Henry" userId="4e1039ebe8b24029" providerId="LiveId" clId="{5ED37887-F8D6-443E-B7A6-3F992B42CB43}" dt="2020-10-06T11:54:39.786" v="39929" actId="255"/>
          <ac:spMkLst>
            <pc:docMk/>
            <pc:sldMk cId="627957625" sldId="561"/>
            <ac:spMk id="3" creationId="{93F6ED35-FE29-4ADA-87C4-CC630C2DAF6C}"/>
          </ac:spMkLst>
        </pc:spChg>
        <pc:picChg chg="add mod">
          <ac:chgData name="Laurence Henry" userId="4e1039ebe8b24029" providerId="LiveId" clId="{5ED37887-F8D6-443E-B7A6-3F992B42CB43}" dt="2020-10-06T11:51:41.565" v="39822" actId="26606"/>
          <ac:picMkLst>
            <pc:docMk/>
            <pc:sldMk cId="627957625" sldId="561"/>
            <ac:picMk id="4" creationId="{B78F9624-7672-46D0-8D85-713C2C6BBA3D}"/>
          </ac:picMkLst>
        </pc:picChg>
      </pc:sldChg>
      <pc:sldChg chg="modSp new mod">
        <pc:chgData name="Laurence Henry" userId="4e1039ebe8b24029" providerId="LiveId" clId="{5ED37887-F8D6-443E-B7A6-3F992B42CB43}" dt="2020-10-07T20:32:23.434" v="40376" actId="20577"/>
        <pc:sldMkLst>
          <pc:docMk/>
          <pc:sldMk cId="778933744" sldId="562"/>
        </pc:sldMkLst>
        <pc:spChg chg="mod">
          <ac:chgData name="Laurence Henry" userId="4e1039ebe8b24029" providerId="LiveId" clId="{5ED37887-F8D6-443E-B7A6-3F992B42CB43}" dt="2020-10-07T20:19:25.383" v="40082" actId="20577"/>
          <ac:spMkLst>
            <pc:docMk/>
            <pc:sldMk cId="778933744" sldId="562"/>
            <ac:spMk id="2" creationId="{237593A0-90D5-4531-A58C-8E73688C339A}"/>
          </ac:spMkLst>
        </pc:spChg>
        <pc:spChg chg="mod">
          <ac:chgData name="Laurence Henry" userId="4e1039ebe8b24029" providerId="LiveId" clId="{5ED37887-F8D6-443E-B7A6-3F992B42CB43}" dt="2020-10-07T20:32:23.434" v="40376" actId="20577"/>
          <ac:spMkLst>
            <pc:docMk/>
            <pc:sldMk cId="778933744" sldId="562"/>
            <ac:spMk id="3" creationId="{80D4634C-C4D1-442B-BD3C-C211F1CEA047}"/>
          </ac:spMkLst>
        </pc:spChg>
      </pc:sldChg>
      <pc:sldChg chg="addSp modSp new mod setBg">
        <pc:chgData name="Laurence Henry" userId="4e1039ebe8b24029" providerId="LiveId" clId="{5ED37887-F8D6-443E-B7A6-3F992B42CB43}" dt="2020-10-07T20:49:59.184" v="40588" actId="20577"/>
        <pc:sldMkLst>
          <pc:docMk/>
          <pc:sldMk cId="445862409" sldId="563"/>
        </pc:sldMkLst>
        <pc:spChg chg="mod">
          <ac:chgData name="Laurence Henry" userId="4e1039ebe8b24029" providerId="LiveId" clId="{5ED37887-F8D6-443E-B7A6-3F992B42CB43}" dt="2020-10-07T20:49:15.524" v="40430" actId="26606"/>
          <ac:spMkLst>
            <pc:docMk/>
            <pc:sldMk cId="445862409" sldId="563"/>
            <ac:spMk id="2" creationId="{E18657A1-D115-4D1D-B7F1-4C297D3C8657}"/>
          </ac:spMkLst>
        </pc:spChg>
        <pc:spChg chg="mod ord">
          <ac:chgData name="Laurence Henry" userId="4e1039ebe8b24029" providerId="LiveId" clId="{5ED37887-F8D6-443E-B7A6-3F992B42CB43}" dt="2020-10-07T20:49:59.184" v="40588" actId="20577"/>
          <ac:spMkLst>
            <pc:docMk/>
            <pc:sldMk cId="445862409" sldId="563"/>
            <ac:spMk id="3" creationId="{ABB08BE8-225D-48D4-B21F-19599E694161}"/>
          </ac:spMkLst>
        </pc:spChg>
        <pc:spChg chg="add">
          <ac:chgData name="Laurence Henry" userId="4e1039ebe8b24029" providerId="LiveId" clId="{5ED37887-F8D6-443E-B7A6-3F992B42CB43}" dt="2020-10-07T20:49:15.524" v="40430" actId="26606"/>
          <ac:spMkLst>
            <pc:docMk/>
            <pc:sldMk cId="445862409" sldId="563"/>
            <ac:spMk id="10" creationId="{E704FA00-F5B1-4BF3-BFB2-F832D367024B}"/>
          </ac:spMkLst>
        </pc:spChg>
        <pc:picChg chg="add mod">
          <ac:chgData name="Laurence Henry" userId="4e1039ebe8b24029" providerId="LiveId" clId="{5ED37887-F8D6-443E-B7A6-3F992B42CB43}" dt="2020-10-07T20:49:15.524" v="40430" actId="26606"/>
          <ac:picMkLst>
            <pc:docMk/>
            <pc:sldMk cId="445862409" sldId="563"/>
            <ac:picMk id="4" creationId="{4C4CE281-EFE2-4378-A4AA-4CEFE1226546}"/>
          </ac:picMkLst>
        </pc:picChg>
        <pc:picChg chg="add mod">
          <ac:chgData name="Laurence Henry" userId="4e1039ebe8b24029" providerId="LiveId" clId="{5ED37887-F8D6-443E-B7A6-3F992B42CB43}" dt="2020-10-07T20:49:15.524" v="40430" actId="26606"/>
          <ac:picMkLst>
            <pc:docMk/>
            <pc:sldMk cId="445862409" sldId="563"/>
            <ac:picMk id="5" creationId="{8553A8B0-6226-48CB-9D0B-47E1599B6D4B}"/>
          </ac:picMkLst>
        </pc:picChg>
      </pc:sldChg>
      <pc:sldChg chg="addSp delSp modSp new del mod modClrScheme chgLayout">
        <pc:chgData name="Laurence Henry" userId="4e1039ebe8b24029" providerId="LiveId" clId="{5ED37887-F8D6-443E-B7A6-3F992B42CB43}" dt="2020-10-07T21:00:57.136" v="40932" actId="680"/>
        <pc:sldMkLst>
          <pc:docMk/>
          <pc:sldMk cId="1837865593" sldId="564"/>
        </pc:sldMkLst>
        <pc:spChg chg="add del mod ord">
          <ac:chgData name="Laurence Henry" userId="4e1039ebe8b24029" providerId="LiveId" clId="{5ED37887-F8D6-443E-B7A6-3F992B42CB43}" dt="2020-10-07T21:00:55.289" v="40931" actId="700"/>
          <ac:spMkLst>
            <pc:docMk/>
            <pc:sldMk cId="1837865593" sldId="564"/>
            <ac:spMk id="2" creationId="{1D513164-5976-44CB-97CC-90308C87C77A}"/>
          </ac:spMkLst>
        </pc:spChg>
        <pc:spChg chg="add del">
          <ac:chgData name="Laurence Henry" userId="4e1039ebe8b24029" providerId="LiveId" clId="{5ED37887-F8D6-443E-B7A6-3F992B42CB43}" dt="2020-10-07T21:00:55.289" v="40931" actId="700"/>
          <ac:spMkLst>
            <pc:docMk/>
            <pc:sldMk cId="1837865593" sldId="564"/>
            <ac:spMk id="3" creationId="{2754275A-5F35-499F-9821-4F00541014E2}"/>
          </ac:spMkLst>
        </pc:spChg>
        <pc:spChg chg="add del mod ord">
          <ac:chgData name="Laurence Henry" userId="4e1039ebe8b24029" providerId="LiveId" clId="{5ED37887-F8D6-443E-B7A6-3F992B42CB43}" dt="2020-10-07T21:00:55.289" v="40931" actId="700"/>
          <ac:spMkLst>
            <pc:docMk/>
            <pc:sldMk cId="1837865593" sldId="564"/>
            <ac:spMk id="4" creationId="{5D8C4D43-BB34-41D2-AFA4-A3900A58C530}"/>
          </ac:spMkLst>
        </pc:spChg>
        <pc:spChg chg="add del">
          <ac:chgData name="Laurence Henry" userId="4e1039ebe8b24029" providerId="LiveId" clId="{5ED37887-F8D6-443E-B7A6-3F992B42CB43}" dt="2020-10-07T21:00:55.289" v="40931" actId="700"/>
          <ac:spMkLst>
            <pc:docMk/>
            <pc:sldMk cId="1837865593" sldId="564"/>
            <ac:spMk id="5" creationId="{DF66419E-6672-4080-AC9D-D89605F97864}"/>
          </ac:spMkLst>
        </pc:spChg>
        <pc:spChg chg="add del">
          <ac:chgData name="Laurence Henry" userId="4e1039ebe8b24029" providerId="LiveId" clId="{5ED37887-F8D6-443E-B7A6-3F992B42CB43}" dt="2020-10-07T21:00:55.289" v="40931" actId="700"/>
          <ac:spMkLst>
            <pc:docMk/>
            <pc:sldMk cId="1837865593" sldId="564"/>
            <ac:spMk id="6" creationId="{1ED8494C-78B8-462A-8E08-DC722F452CBA}"/>
          </ac:spMkLst>
        </pc:spChg>
        <pc:spChg chg="add del mod ord">
          <ac:chgData name="Laurence Henry" userId="4e1039ebe8b24029" providerId="LiveId" clId="{5ED37887-F8D6-443E-B7A6-3F992B42CB43}" dt="2020-10-07T21:00:55.289" v="40931" actId="700"/>
          <ac:spMkLst>
            <pc:docMk/>
            <pc:sldMk cId="1837865593" sldId="564"/>
            <ac:spMk id="7" creationId="{DC1B3AD6-D976-4065-A3F6-F45E8FC1DE0C}"/>
          </ac:spMkLst>
        </pc:spChg>
        <pc:spChg chg="add del mod ord">
          <ac:chgData name="Laurence Henry" userId="4e1039ebe8b24029" providerId="LiveId" clId="{5ED37887-F8D6-443E-B7A6-3F992B42CB43}" dt="2020-10-07T21:00:55.289" v="40931" actId="700"/>
          <ac:spMkLst>
            <pc:docMk/>
            <pc:sldMk cId="1837865593" sldId="564"/>
            <ac:spMk id="8" creationId="{EDE21382-C98A-4B17-86D6-95BEF0FFC7DD}"/>
          </ac:spMkLst>
        </pc:spChg>
      </pc:sldChg>
      <pc:sldChg chg="modSp new mod">
        <pc:chgData name="Laurence Henry" userId="4e1039ebe8b24029" providerId="LiveId" clId="{5ED37887-F8D6-443E-B7A6-3F992B42CB43}" dt="2020-10-07T21:18:58.747" v="41418" actId="27636"/>
        <pc:sldMkLst>
          <pc:docMk/>
          <pc:sldMk cId="2289235213" sldId="564"/>
        </pc:sldMkLst>
        <pc:spChg chg="mod">
          <ac:chgData name="Laurence Henry" userId="4e1039ebe8b24029" providerId="LiveId" clId="{5ED37887-F8D6-443E-B7A6-3F992B42CB43}" dt="2020-10-07T21:15:10.058" v="41267"/>
          <ac:spMkLst>
            <pc:docMk/>
            <pc:sldMk cId="2289235213" sldId="564"/>
            <ac:spMk id="2" creationId="{5B75CDF0-E905-41AC-AFB4-93A4CB6347FF}"/>
          </ac:spMkLst>
        </pc:spChg>
        <pc:spChg chg="mod">
          <ac:chgData name="Laurence Henry" userId="4e1039ebe8b24029" providerId="LiveId" clId="{5ED37887-F8D6-443E-B7A6-3F992B42CB43}" dt="2020-10-07T21:18:58.747" v="41418" actId="27636"/>
          <ac:spMkLst>
            <pc:docMk/>
            <pc:sldMk cId="2289235213" sldId="564"/>
            <ac:spMk id="3" creationId="{694DFC1D-0141-40EC-B874-C2281FD6DB59}"/>
          </ac:spMkLst>
        </pc:spChg>
      </pc:sldChg>
      <pc:sldChg chg="addSp delSp modSp new mod setBg modClrScheme setClrOvrMap chgLayout">
        <pc:chgData name="Laurence Henry" userId="4e1039ebe8b24029" providerId="LiveId" clId="{5ED37887-F8D6-443E-B7A6-3F992B42CB43}" dt="2020-10-07T21:22:03.455" v="41460" actId="26606"/>
        <pc:sldMkLst>
          <pc:docMk/>
          <pc:sldMk cId="4074115232" sldId="565"/>
        </pc:sldMkLst>
        <pc:spChg chg="mod ord">
          <ac:chgData name="Laurence Henry" userId="4e1039ebe8b24029" providerId="LiveId" clId="{5ED37887-F8D6-443E-B7A6-3F992B42CB43}" dt="2020-10-07T21:22:03.455" v="41460" actId="26606"/>
          <ac:spMkLst>
            <pc:docMk/>
            <pc:sldMk cId="4074115232" sldId="565"/>
            <ac:spMk id="2" creationId="{8BC87BF5-F335-4E13-BB18-80C76AF7ACA3}"/>
          </ac:spMkLst>
        </pc:spChg>
        <pc:spChg chg="del mod ord">
          <ac:chgData name="Laurence Henry" userId="4e1039ebe8b24029" providerId="LiveId" clId="{5ED37887-F8D6-443E-B7A6-3F992B42CB43}" dt="2020-10-07T21:21:57.567" v="41459" actId="700"/>
          <ac:spMkLst>
            <pc:docMk/>
            <pc:sldMk cId="4074115232" sldId="565"/>
            <ac:spMk id="3" creationId="{DBAFE8A9-5C23-4029-9066-E6C064D72222}"/>
          </ac:spMkLst>
        </pc:spChg>
        <pc:spChg chg="add mod ord">
          <ac:chgData name="Laurence Henry" userId="4e1039ebe8b24029" providerId="LiveId" clId="{5ED37887-F8D6-443E-B7A6-3F992B42CB43}" dt="2020-10-07T21:22:03.455" v="41460" actId="26606"/>
          <ac:spMkLst>
            <pc:docMk/>
            <pc:sldMk cId="4074115232" sldId="565"/>
            <ac:spMk id="4" creationId="{D7F62B71-8FD1-4442-8ECC-E9461F00089F}"/>
          </ac:spMkLst>
        </pc:spChg>
        <pc:spChg chg="add">
          <ac:chgData name="Laurence Henry" userId="4e1039ebe8b24029" providerId="LiveId" clId="{5ED37887-F8D6-443E-B7A6-3F992B42CB43}" dt="2020-10-07T21:22:03.455" v="41460" actId="26606"/>
          <ac:spMkLst>
            <pc:docMk/>
            <pc:sldMk cId="4074115232" sldId="565"/>
            <ac:spMk id="13" creationId="{4B24F6DB-F114-44A7-BB56-D401884E4E7F}"/>
          </ac:spMkLst>
        </pc:spChg>
        <pc:grpChg chg="add">
          <ac:chgData name="Laurence Henry" userId="4e1039ebe8b24029" providerId="LiveId" clId="{5ED37887-F8D6-443E-B7A6-3F992B42CB43}" dt="2020-10-07T21:22:03.455" v="41460" actId="26606"/>
          <ac:grpSpMkLst>
            <pc:docMk/>
            <pc:sldMk cId="4074115232" sldId="565"/>
            <ac:grpSpMk id="9" creationId="{9BE10567-6165-46A7-867D-4690A16B46D6}"/>
          </ac:grpSpMkLst>
        </pc:grpChg>
        <pc:grpChg chg="add">
          <ac:chgData name="Laurence Henry" userId="4e1039ebe8b24029" providerId="LiveId" clId="{5ED37887-F8D6-443E-B7A6-3F992B42CB43}" dt="2020-10-07T21:22:03.455" v="41460" actId="26606"/>
          <ac:grpSpMkLst>
            <pc:docMk/>
            <pc:sldMk cId="4074115232" sldId="565"/>
            <ac:grpSpMk id="15" creationId="{4DB50ECD-225E-4F81-AF7B-706DD05F3BA8}"/>
          </ac:grpSpMkLst>
        </pc:grpChg>
      </pc:sldChg>
      <pc:sldChg chg="addSp delSp modSp new mod setBg modClrScheme setClrOvrMap chgLayout">
        <pc:chgData name="Laurence Henry" userId="4e1039ebe8b24029" providerId="LiveId" clId="{5ED37887-F8D6-443E-B7A6-3F992B42CB43}" dt="2020-10-07T21:26:03.341" v="41563" actId="26606"/>
        <pc:sldMkLst>
          <pc:docMk/>
          <pc:sldMk cId="3570817067" sldId="566"/>
        </pc:sldMkLst>
        <pc:spChg chg="mod ord">
          <ac:chgData name="Laurence Henry" userId="4e1039ebe8b24029" providerId="LiveId" clId="{5ED37887-F8D6-443E-B7A6-3F992B42CB43}" dt="2020-10-07T21:26:03.341" v="41563" actId="26606"/>
          <ac:spMkLst>
            <pc:docMk/>
            <pc:sldMk cId="3570817067" sldId="566"/>
            <ac:spMk id="2" creationId="{DE6AE423-A423-4AF6-81A8-D691CC177826}"/>
          </ac:spMkLst>
        </pc:spChg>
        <pc:spChg chg="del mod ord">
          <ac:chgData name="Laurence Henry" userId="4e1039ebe8b24029" providerId="LiveId" clId="{5ED37887-F8D6-443E-B7A6-3F992B42CB43}" dt="2020-10-07T21:26:00.394" v="41562" actId="700"/>
          <ac:spMkLst>
            <pc:docMk/>
            <pc:sldMk cId="3570817067" sldId="566"/>
            <ac:spMk id="3" creationId="{8799DBE0-EFC5-4860-8CB3-1FECCCAC33CD}"/>
          </ac:spMkLst>
        </pc:spChg>
        <pc:spChg chg="add mod ord">
          <ac:chgData name="Laurence Henry" userId="4e1039ebe8b24029" providerId="LiveId" clId="{5ED37887-F8D6-443E-B7A6-3F992B42CB43}" dt="2020-10-07T21:26:03.341" v="41563" actId="26606"/>
          <ac:spMkLst>
            <pc:docMk/>
            <pc:sldMk cId="3570817067" sldId="566"/>
            <ac:spMk id="4" creationId="{1A17CED0-A4B4-43A0-8F0D-977F3D2B25DA}"/>
          </ac:spMkLst>
        </pc:spChg>
        <pc:spChg chg="add">
          <ac:chgData name="Laurence Henry" userId="4e1039ebe8b24029" providerId="LiveId" clId="{5ED37887-F8D6-443E-B7A6-3F992B42CB43}" dt="2020-10-07T21:26:03.341" v="41563" actId="26606"/>
          <ac:spMkLst>
            <pc:docMk/>
            <pc:sldMk cId="3570817067" sldId="566"/>
            <ac:spMk id="13" creationId="{4B24F6DB-F114-44A7-BB56-D401884E4E7F}"/>
          </ac:spMkLst>
        </pc:spChg>
        <pc:grpChg chg="add">
          <ac:chgData name="Laurence Henry" userId="4e1039ebe8b24029" providerId="LiveId" clId="{5ED37887-F8D6-443E-B7A6-3F992B42CB43}" dt="2020-10-07T21:26:03.341" v="41563" actId="26606"/>
          <ac:grpSpMkLst>
            <pc:docMk/>
            <pc:sldMk cId="3570817067" sldId="566"/>
            <ac:grpSpMk id="9" creationId="{9BE10567-6165-46A7-867D-4690A16B46D6}"/>
          </ac:grpSpMkLst>
        </pc:grpChg>
        <pc:grpChg chg="add">
          <ac:chgData name="Laurence Henry" userId="4e1039ebe8b24029" providerId="LiveId" clId="{5ED37887-F8D6-443E-B7A6-3F992B42CB43}" dt="2020-10-07T21:26:03.341" v="41563" actId="26606"/>
          <ac:grpSpMkLst>
            <pc:docMk/>
            <pc:sldMk cId="3570817067" sldId="566"/>
            <ac:grpSpMk id="15" creationId="{4DB50ECD-225E-4F81-AF7B-706DD05F3BA8}"/>
          </ac:grpSpMkLst>
        </pc:grpChg>
      </pc:sldChg>
      <pc:sldChg chg="modSp new mod">
        <pc:chgData name="Laurence Henry" userId="4e1039ebe8b24029" providerId="LiveId" clId="{5ED37887-F8D6-443E-B7A6-3F992B42CB43}" dt="2020-10-07T21:31:00.035" v="41876" actId="20577"/>
        <pc:sldMkLst>
          <pc:docMk/>
          <pc:sldMk cId="3409524930" sldId="567"/>
        </pc:sldMkLst>
        <pc:spChg chg="mod">
          <ac:chgData name="Laurence Henry" userId="4e1039ebe8b24029" providerId="LiveId" clId="{5ED37887-F8D6-443E-B7A6-3F992B42CB43}" dt="2020-10-07T21:27:58.299" v="41615" actId="313"/>
          <ac:spMkLst>
            <pc:docMk/>
            <pc:sldMk cId="3409524930" sldId="567"/>
            <ac:spMk id="2" creationId="{3631C10A-E40C-4E09-A98F-3CB1EDCB924F}"/>
          </ac:spMkLst>
        </pc:spChg>
        <pc:spChg chg="mod">
          <ac:chgData name="Laurence Henry" userId="4e1039ebe8b24029" providerId="LiveId" clId="{5ED37887-F8D6-443E-B7A6-3F992B42CB43}" dt="2020-10-07T21:31:00.035" v="41876" actId="20577"/>
          <ac:spMkLst>
            <pc:docMk/>
            <pc:sldMk cId="3409524930" sldId="567"/>
            <ac:spMk id="3" creationId="{5EB29342-875B-40EF-866F-B9F961780903}"/>
          </ac:spMkLst>
        </pc:spChg>
      </pc:sldChg>
      <pc:sldChg chg="modSp new mod">
        <pc:chgData name="Laurence Henry" userId="4e1039ebe8b24029" providerId="LiveId" clId="{5ED37887-F8D6-443E-B7A6-3F992B42CB43}" dt="2020-10-09T07:56:55.666" v="42542" actId="20577"/>
        <pc:sldMkLst>
          <pc:docMk/>
          <pc:sldMk cId="3507191739" sldId="568"/>
        </pc:sldMkLst>
        <pc:spChg chg="mod">
          <ac:chgData name="Laurence Henry" userId="4e1039ebe8b24029" providerId="LiveId" clId="{5ED37887-F8D6-443E-B7A6-3F992B42CB43}" dt="2020-10-09T07:49:57.188" v="42121" actId="20577"/>
          <ac:spMkLst>
            <pc:docMk/>
            <pc:sldMk cId="3507191739" sldId="568"/>
            <ac:spMk id="2" creationId="{E2E7A032-B2FE-4471-B0AD-7B8AAC047A5A}"/>
          </ac:spMkLst>
        </pc:spChg>
        <pc:spChg chg="mod">
          <ac:chgData name="Laurence Henry" userId="4e1039ebe8b24029" providerId="LiveId" clId="{5ED37887-F8D6-443E-B7A6-3F992B42CB43}" dt="2020-10-09T07:56:55.666" v="42542" actId="20577"/>
          <ac:spMkLst>
            <pc:docMk/>
            <pc:sldMk cId="3507191739" sldId="568"/>
            <ac:spMk id="3" creationId="{588E37A9-8463-4F64-902E-7E5FF49050B1}"/>
          </ac:spMkLst>
        </pc:spChg>
      </pc:sldChg>
      <pc:sldChg chg="addSp delSp modSp new mod modClrScheme chgLayout">
        <pc:chgData name="Laurence Henry" userId="4e1039ebe8b24029" providerId="LiveId" clId="{5ED37887-F8D6-443E-B7A6-3F992B42CB43}" dt="2020-10-09T09:31:59.406" v="43255" actId="1076"/>
        <pc:sldMkLst>
          <pc:docMk/>
          <pc:sldMk cId="4036774461" sldId="569"/>
        </pc:sldMkLst>
        <pc:spChg chg="mod ord">
          <ac:chgData name="Laurence Henry" userId="4e1039ebe8b24029" providerId="LiveId" clId="{5ED37887-F8D6-443E-B7A6-3F992B42CB43}" dt="2020-10-09T09:27:05.374" v="42704" actId="700"/>
          <ac:spMkLst>
            <pc:docMk/>
            <pc:sldMk cId="4036774461" sldId="569"/>
            <ac:spMk id="2" creationId="{844B1CCE-1D5C-4CA7-BB3A-82EF87B5A4A9}"/>
          </ac:spMkLst>
        </pc:spChg>
        <pc:spChg chg="add del mod ord">
          <ac:chgData name="Laurence Henry" userId="4e1039ebe8b24029" providerId="LiveId" clId="{5ED37887-F8D6-443E-B7A6-3F992B42CB43}" dt="2020-10-09T09:27:05.374" v="42704" actId="700"/>
          <ac:spMkLst>
            <pc:docMk/>
            <pc:sldMk cId="4036774461" sldId="569"/>
            <ac:spMk id="3" creationId="{19D6CBAB-6CAB-4FD1-8F12-1CB8CAE8D663}"/>
          </ac:spMkLst>
        </pc:spChg>
        <pc:spChg chg="add mod">
          <ac:chgData name="Laurence Henry" userId="4e1039ebe8b24029" providerId="LiveId" clId="{5ED37887-F8D6-443E-B7A6-3F992B42CB43}" dt="2020-10-09T09:27:49.487" v="42708" actId="208"/>
          <ac:spMkLst>
            <pc:docMk/>
            <pc:sldMk cId="4036774461" sldId="569"/>
            <ac:spMk id="4" creationId="{E6D384B4-75CF-49AA-BB0A-AF51FBCF76E0}"/>
          </ac:spMkLst>
        </pc:spChg>
        <pc:spChg chg="add mod">
          <ac:chgData name="Laurence Henry" userId="4e1039ebe8b24029" providerId="LiveId" clId="{5ED37887-F8D6-443E-B7A6-3F992B42CB43}" dt="2020-10-09T09:28:04.692" v="42710" actId="20577"/>
          <ac:spMkLst>
            <pc:docMk/>
            <pc:sldMk cId="4036774461" sldId="569"/>
            <ac:spMk id="5" creationId="{EDC08AF6-3CBD-4526-A47B-A97D92610505}"/>
          </ac:spMkLst>
        </pc:spChg>
        <pc:spChg chg="add mod">
          <ac:chgData name="Laurence Henry" userId="4e1039ebe8b24029" providerId="LiveId" clId="{5ED37887-F8D6-443E-B7A6-3F992B42CB43}" dt="2020-10-09T09:28:13.312" v="42712" actId="20577"/>
          <ac:spMkLst>
            <pc:docMk/>
            <pc:sldMk cId="4036774461" sldId="569"/>
            <ac:spMk id="6" creationId="{DAD0DC5D-2606-48A0-B460-DBF7418B0726}"/>
          </ac:spMkLst>
        </pc:spChg>
        <pc:spChg chg="add mod">
          <ac:chgData name="Laurence Henry" userId="4e1039ebe8b24029" providerId="LiveId" clId="{5ED37887-F8D6-443E-B7A6-3F992B42CB43}" dt="2020-10-09T09:28:22.415" v="42714" actId="20577"/>
          <ac:spMkLst>
            <pc:docMk/>
            <pc:sldMk cId="4036774461" sldId="569"/>
            <ac:spMk id="7" creationId="{E8A2E102-6C32-47D6-9257-A59EAC8F67DA}"/>
          </ac:spMkLst>
        </pc:spChg>
        <pc:spChg chg="add mod">
          <ac:chgData name="Laurence Henry" userId="4e1039ebe8b24029" providerId="LiveId" clId="{5ED37887-F8D6-443E-B7A6-3F992B42CB43}" dt="2020-10-09T09:31:59.406" v="43255" actId="1076"/>
          <ac:spMkLst>
            <pc:docMk/>
            <pc:sldMk cId="4036774461" sldId="569"/>
            <ac:spMk id="8" creationId="{B9F2D013-50AB-44BD-A514-678E9A863543}"/>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ata3.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96.svg"/><Relationship Id="rId16" Type="http://schemas.openxmlformats.org/officeDocument/2006/relationships/image" Target="../media/image110.svg"/><Relationship Id="rId1" Type="http://schemas.openxmlformats.org/officeDocument/2006/relationships/image" Target="../media/image95.png"/><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svg"/></Relationships>
</file>

<file path=ppt/diagrams/_rels/data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svg"/><Relationship Id="rId1" Type="http://schemas.openxmlformats.org/officeDocument/2006/relationships/image" Target="../media/image152.png"/><Relationship Id="rId4" Type="http://schemas.openxmlformats.org/officeDocument/2006/relationships/image" Target="../media/image155.svg"/></Relationships>
</file>

<file path=ppt/diagrams/_rels/data5.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96.svg"/><Relationship Id="rId16" Type="http://schemas.openxmlformats.org/officeDocument/2006/relationships/image" Target="../media/image110.svg"/><Relationship Id="rId1" Type="http://schemas.openxmlformats.org/officeDocument/2006/relationships/image" Target="../media/image95.png"/><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svg"/><Relationship Id="rId1" Type="http://schemas.openxmlformats.org/officeDocument/2006/relationships/image" Target="../media/image152.png"/><Relationship Id="rId4" Type="http://schemas.openxmlformats.org/officeDocument/2006/relationships/image" Target="../media/image15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4E59871-B906-4529-9787-C6F129D75780}"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5CD1DEAD-BFCE-48FA-9D5C-CA0BAA11371C}">
      <dgm:prSet/>
      <dgm:spPr/>
      <dgm:t>
        <a:bodyPr/>
        <a:lstStyle/>
        <a:p>
          <a:r>
            <a:rPr lang="fr-FR"/>
            <a:t>Etymologie </a:t>
          </a:r>
          <a:endParaRPr lang="en-US"/>
        </a:p>
      </dgm:t>
    </dgm:pt>
    <dgm:pt modelId="{D8B923AB-5469-48A4-9A3E-D18DA959BE0D}" type="parTrans" cxnId="{399769D7-5F40-48E9-9FB8-D1E46F4BB979}">
      <dgm:prSet/>
      <dgm:spPr/>
      <dgm:t>
        <a:bodyPr/>
        <a:lstStyle/>
        <a:p>
          <a:endParaRPr lang="en-US"/>
        </a:p>
      </dgm:t>
    </dgm:pt>
    <dgm:pt modelId="{E51A9C6F-E15A-4E5F-8A79-72A01D0B95B9}" type="sibTrans" cxnId="{399769D7-5F40-48E9-9FB8-D1E46F4BB979}">
      <dgm:prSet/>
      <dgm:spPr/>
      <dgm:t>
        <a:bodyPr/>
        <a:lstStyle/>
        <a:p>
          <a:endParaRPr lang="en-US"/>
        </a:p>
      </dgm:t>
    </dgm:pt>
    <dgm:pt modelId="{A608BA4F-85AA-4CCD-9750-D715741AA944}">
      <dgm:prSet/>
      <dgm:spPr/>
      <dgm:t>
        <a:bodyPr/>
        <a:lstStyle/>
        <a:p>
          <a:r>
            <a:rPr lang="fr-FR"/>
            <a:t>Responsable</a:t>
          </a:r>
          <a:endParaRPr lang="en-US"/>
        </a:p>
      </dgm:t>
    </dgm:pt>
    <dgm:pt modelId="{DA7C7B31-3B46-467F-A088-B7194EBCEF74}" type="parTrans" cxnId="{AC650037-B10B-4579-919F-353EBC95FAA9}">
      <dgm:prSet/>
      <dgm:spPr/>
      <dgm:t>
        <a:bodyPr/>
        <a:lstStyle/>
        <a:p>
          <a:endParaRPr lang="en-US"/>
        </a:p>
      </dgm:t>
    </dgm:pt>
    <dgm:pt modelId="{9E2B20EE-06FA-49E5-8C18-471D66B6B637}" type="sibTrans" cxnId="{AC650037-B10B-4579-919F-353EBC95FAA9}">
      <dgm:prSet/>
      <dgm:spPr/>
      <dgm:t>
        <a:bodyPr/>
        <a:lstStyle/>
        <a:p>
          <a:endParaRPr lang="en-US"/>
        </a:p>
      </dgm:t>
    </dgm:pt>
    <dgm:pt modelId="{4E73E517-8BCE-4A9C-8BFD-0910A3130FB5}">
      <dgm:prSet/>
      <dgm:spPr/>
      <dgm:t>
        <a:bodyPr/>
        <a:lstStyle/>
        <a:p>
          <a:r>
            <a:rPr lang="fr-FR"/>
            <a:t>Celui qui répond de, qui se porte garant.</a:t>
          </a:r>
          <a:endParaRPr lang="en-US"/>
        </a:p>
      </dgm:t>
    </dgm:pt>
    <dgm:pt modelId="{CB6EDAD4-1A1E-4DE9-AB16-6CDF62A07EBC}" type="parTrans" cxnId="{517EEB0D-BAB3-4F2E-ADB3-95D403513591}">
      <dgm:prSet/>
      <dgm:spPr/>
      <dgm:t>
        <a:bodyPr/>
        <a:lstStyle/>
        <a:p>
          <a:endParaRPr lang="en-US"/>
        </a:p>
      </dgm:t>
    </dgm:pt>
    <dgm:pt modelId="{7422FCB5-F832-4FBE-B016-208BCA697C1F}" type="sibTrans" cxnId="{517EEB0D-BAB3-4F2E-ADB3-95D403513591}">
      <dgm:prSet/>
      <dgm:spPr/>
      <dgm:t>
        <a:bodyPr/>
        <a:lstStyle/>
        <a:p>
          <a:endParaRPr lang="en-US"/>
        </a:p>
      </dgm:t>
    </dgm:pt>
    <dgm:pt modelId="{E86275A7-0116-4759-93C8-6F6F8543C968}">
      <dgm:prSet/>
      <dgm:spPr/>
      <dgm:t>
        <a:bodyPr/>
        <a:lstStyle/>
        <a:p>
          <a:r>
            <a:rPr lang="fr-FR"/>
            <a:t>Celui qui doit rendre compte de ses actes et de ceux des personnes dont il a la garde (XIVème siècle).</a:t>
          </a:r>
          <a:endParaRPr lang="en-US"/>
        </a:p>
      </dgm:t>
    </dgm:pt>
    <dgm:pt modelId="{EAFF53C8-6D9A-46A8-9508-74BD253B1116}" type="parTrans" cxnId="{9DE6CC24-CF39-468C-B41C-1A1C9AD99910}">
      <dgm:prSet/>
      <dgm:spPr/>
      <dgm:t>
        <a:bodyPr/>
        <a:lstStyle/>
        <a:p>
          <a:endParaRPr lang="en-US"/>
        </a:p>
      </dgm:t>
    </dgm:pt>
    <dgm:pt modelId="{9ADC2518-922E-44CD-A14C-FDF4F5B4C585}" type="sibTrans" cxnId="{9DE6CC24-CF39-468C-B41C-1A1C9AD99910}">
      <dgm:prSet/>
      <dgm:spPr/>
      <dgm:t>
        <a:bodyPr/>
        <a:lstStyle/>
        <a:p>
          <a:endParaRPr lang="en-US"/>
        </a:p>
      </dgm:t>
    </dgm:pt>
    <dgm:pt modelId="{FAE24B16-C29B-4E3A-90C1-659A83BE6D30}" type="pres">
      <dgm:prSet presAssocID="{94E59871-B906-4529-9787-C6F129D75780}" presName="Name0" presStyleCnt="0">
        <dgm:presLayoutVars>
          <dgm:dir/>
          <dgm:animLvl val="lvl"/>
          <dgm:resizeHandles val="exact"/>
        </dgm:presLayoutVars>
      </dgm:prSet>
      <dgm:spPr/>
    </dgm:pt>
    <dgm:pt modelId="{1D3F556A-CF10-4ABC-8300-67E32E848072}" type="pres">
      <dgm:prSet presAssocID="{A608BA4F-85AA-4CCD-9750-D715741AA944}" presName="boxAndChildren" presStyleCnt="0"/>
      <dgm:spPr/>
    </dgm:pt>
    <dgm:pt modelId="{75D222B6-A1B9-4521-A04F-510C3D84854D}" type="pres">
      <dgm:prSet presAssocID="{A608BA4F-85AA-4CCD-9750-D715741AA944}" presName="parentTextBox" presStyleLbl="node1" presStyleIdx="0" presStyleCnt="2"/>
      <dgm:spPr/>
    </dgm:pt>
    <dgm:pt modelId="{388D83FF-7C60-45FD-8A81-E4E33EAC47DE}" type="pres">
      <dgm:prSet presAssocID="{A608BA4F-85AA-4CCD-9750-D715741AA944}" presName="entireBox" presStyleLbl="node1" presStyleIdx="0" presStyleCnt="2"/>
      <dgm:spPr/>
    </dgm:pt>
    <dgm:pt modelId="{E9598AB3-80BB-4CF3-8999-CB21C078CBAF}" type="pres">
      <dgm:prSet presAssocID="{A608BA4F-85AA-4CCD-9750-D715741AA944}" presName="descendantBox" presStyleCnt="0"/>
      <dgm:spPr/>
    </dgm:pt>
    <dgm:pt modelId="{134B08D1-1EF4-4144-B97C-A71B05A697E4}" type="pres">
      <dgm:prSet presAssocID="{4E73E517-8BCE-4A9C-8BFD-0910A3130FB5}" presName="childTextBox" presStyleLbl="fgAccFollowNode1" presStyleIdx="0" presStyleCnt="2">
        <dgm:presLayoutVars>
          <dgm:bulletEnabled val="1"/>
        </dgm:presLayoutVars>
      </dgm:prSet>
      <dgm:spPr/>
    </dgm:pt>
    <dgm:pt modelId="{4093DD35-EE75-475F-8CCB-32D3F4F622D2}" type="pres">
      <dgm:prSet presAssocID="{E86275A7-0116-4759-93C8-6F6F8543C968}" presName="childTextBox" presStyleLbl="fgAccFollowNode1" presStyleIdx="1" presStyleCnt="2">
        <dgm:presLayoutVars>
          <dgm:bulletEnabled val="1"/>
        </dgm:presLayoutVars>
      </dgm:prSet>
      <dgm:spPr/>
    </dgm:pt>
    <dgm:pt modelId="{0DAEE9CE-4266-44FF-83A5-AF110601B3AA}" type="pres">
      <dgm:prSet presAssocID="{E51A9C6F-E15A-4E5F-8A79-72A01D0B95B9}" presName="sp" presStyleCnt="0"/>
      <dgm:spPr/>
    </dgm:pt>
    <dgm:pt modelId="{905013D2-FF1D-4BB8-B75B-3DE784496DE8}" type="pres">
      <dgm:prSet presAssocID="{5CD1DEAD-BFCE-48FA-9D5C-CA0BAA11371C}" presName="arrowAndChildren" presStyleCnt="0"/>
      <dgm:spPr/>
    </dgm:pt>
    <dgm:pt modelId="{998BE5A2-C622-4BBD-BB01-951CF55FEDFF}" type="pres">
      <dgm:prSet presAssocID="{5CD1DEAD-BFCE-48FA-9D5C-CA0BAA11371C}" presName="parentTextArrow" presStyleLbl="node1" presStyleIdx="1" presStyleCnt="2"/>
      <dgm:spPr/>
    </dgm:pt>
  </dgm:ptLst>
  <dgm:cxnLst>
    <dgm:cxn modelId="{517EEB0D-BAB3-4F2E-ADB3-95D403513591}" srcId="{A608BA4F-85AA-4CCD-9750-D715741AA944}" destId="{4E73E517-8BCE-4A9C-8BFD-0910A3130FB5}" srcOrd="0" destOrd="0" parTransId="{CB6EDAD4-1A1E-4DE9-AB16-6CDF62A07EBC}" sibTransId="{7422FCB5-F832-4FBE-B016-208BCA697C1F}"/>
    <dgm:cxn modelId="{9DE6CC24-CF39-468C-B41C-1A1C9AD99910}" srcId="{A608BA4F-85AA-4CCD-9750-D715741AA944}" destId="{E86275A7-0116-4759-93C8-6F6F8543C968}" srcOrd="1" destOrd="0" parTransId="{EAFF53C8-6D9A-46A8-9508-74BD253B1116}" sibTransId="{9ADC2518-922E-44CD-A14C-FDF4F5B4C585}"/>
    <dgm:cxn modelId="{AC650037-B10B-4579-919F-353EBC95FAA9}" srcId="{94E59871-B906-4529-9787-C6F129D75780}" destId="{A608BA4F-85AA-4CCD-9750-D715741AA944}" srcOrd="1" destOrd="0" parTransId="{DA7C7B31-3B46-467F-A088-B7194EBCEF74}" sibTransId="{9E2B20EE-06FA-49E5-8C18-471D66B6B637}"/>
    <dgm:cxn modelId="{0A1E5467-528F-41B0-B7F8-373FBBE66823}" type="presOf" srcId="{E86275A7-0116-4759-93C8-6F6F8543C968}" destId="{4093DD35-EE75-475F-8CCB-32D3F4F622D2}" srcOrd="0" destOrd="0" presId="urn:microsoft.com/office/officeart/2005/8/layout/process4"/>
    <dgm:cxn modelId="{640563A1-8FB7-4712-BFF4-A1D70123BDFB}" type="presOf" srcId="{5CD1DEAD-BFCE-48FA-9D5C-CA0BAA11371C}" destId="{998BE5A2-C622-4BBD-BB01-951CF55FEDFF}" srcOrd="0" destOrd="0" presId="urn:microsoft.com/office/officeart/2005/8/layout/process4"/>
    <dgm:cxn modelId="{BAA782BA-71D1-473D-9368-7DF351BA3A86}" type="presOf" srcId="{4E73E517-8BCE-4A9C-8BFD-0910A3130FB5}" destId="{134B08D1-1EF4-4144-B97C-A71B05A697E4}" srcOrd="0" destOrd="0" presId="urn:microsoft.com/office/officeart/2005/8/layout/process4"/>
    <dgm:cxn modelId="{399769D7-5F40-48E9-9FB8-D1E46F4BB979}" srcId="{94E59871-B906-4529-9787-C6F129D75780}" destId="{5CD1DEAD-BFCE-48FA-9D5C-CA0BAA11371C}" srcOrd="0" destOrd="0" parTransId="{D8B923AB-5469-48A4-9A3E-D18DA959BE0D}" sibTransId="{E51A9C6F-E15A-4E5F-8A79-72A01D0B95B9}"/>
    <dgm:cxn modelId="{0B0F9FDA-F688-4FA9-ABD5-0F15039BB5DB}" type="presOf" srcId="{94E59871-B906-4529-9787-C6F129D75780}" destId="{FAE24B16-C29B-4E3A-90C1-659A83BE6D30}" srcOrd="0" destOrd="0" presId="urn:microsoft.com/office/officeart/2005/8/layout/process4"/>
    <dgm:cxn modelId="{5325DEEB-D10B-4480-8A82-A3B988CEF938}" type="presOf" srcId="{A608BA4F-85AA-4CCD-9750-D715741AA944}" destId="{75D222B6-A1B9-4521-A04F-510C3D84854D}" srcOrd="0" destOrd="0" presId="urn:microsoft.com/office/officeart/2005/8/layout/process4"/>
    <dgm:cxn modelId="{AA7BF8FF-591E-405F-B088-9223FDD821A4}" type="presOf" srcId="{A608BA4F-85AA-4CCD-9750-D715741AA944}" destId="{388D83FF-7C60-45FD-8A81-E4E33EAC47DE}" srcOrd="1" destOrd="0" presId="urn:microsoft.com/office/officeart/2005/8/layout/process4"/>
    <dgm:cxn modelId="{0BD42DCC-19B5-47A3-B414-BDC89B3AEE8E}" type="presParOf" srcId="{FAE24B16-C29B-4E3A-90C1-659A83BE6D30}" destId="{1D3F556A-CF10-4ABC-8300-67E32E848072}" srcOrd="0" destOrd="0" presId="urn:microsoft.com/office/officeart/2005/8/layout/process4"/>
    <dgm:cxn modelId="{5D013A17-A236-4775-90E5-EC66BE9142D3}" type="presParOf" srcId="{1D3F556A-CF10-4ABC-8300-67E32E848072}" destId="{75D222B6-A1B9-4521-A04F-510C3D84854D}" srcOrd="0" destOrd="0" presId="urn:microsoft.com/office/officeart/2005/8/layout/process4"/>
    <dgm:cxn modelId="{64E44D13-193A-4E21-B3BF-680A529B1C6A}" type="presParOf" srcId="{1D3F556A-CF10-4ABC-8300-67E32E848072}" destId="{388D83FF-7C60-45FD-8A81-E4E33EAC47DE}" srcOrd="1" destOrd="0" presId="urn:microsoft.com/office/officeart/2005/8/layout/process4"/>
    <dgm:cxn modelId="{885124A8-EDE7-467A-862C-858FD3B08CE9}" type="presParOf" srcId="{1D3F556A-CF10-4ABC-8300-67E32E848072}" destId="{E9598AB3-80BB-4CF3-8999-CB21C078CBAF}" srcOrd="2" destOrd="0" presId="urn:microsoft.com/office/officeart/2005/8/layout/process4"/>
    <dgm:cxn modelId="{F61A7F74-C347-4326-92D9-86B53C33556F}" type="presParOf" srcId="{E9598AB3-80BB-4CF3-8999-CB21C078CBAF}" destId="{134B08D1-1EF4-4144-B97C-A71B05A697E4}" srcOrd="0" destOrd="0" presId="urn:microsoft.com/office/officeart/2005/8/layout/process4"/>
    <dgm:cxn modelId="{94476037-28D7-47C1-8B10-D98E05D5DA24}" type="presParOf" srcId="{E9598AB3-80BB-4CF3-8999-CB21C078CBAF}" destId="{4093DD35-EE75-475F-8CCB-32D3F4F622D2}" srcOrd="1" destOrd="0" presId="urn:microsoft.com/office/officeart/2005/8/layout/process4"/>
    <dgm:cxn modelId="{4D4CCBBF-4D6A-4421-9FD4-4622027508F8}" type="presParOf" srcId="{FAE24B16-C29B-4E3A-90C1-659A83BE6D30}" destId="{0DAEE9CE-4266-44FF-83A5-AF110601B3AA}" srcOrd="1" destOrd="0" presId="urn:microsoft.com/office/officeart/2005/8/layout/process4"/>
    <dgm:cxn modelId="{1EDA3EA8-CD94-4601-AFB3-9BCC16D1F5F5}" type="presParOf" srcId="{FAE24B16-C29B-4E3A-90C1-659A83BE6D30}" destId="{905013D2-FF1D-4BB8-B75B-3DE784496DE8}" srcOrd="2" destOrd="0" presId="urn:microsoft.com/office/officeart/2005/8/layout/process4"/>
    <dgm:cxn modelId="{06B5C04E-0915-4DA9-81C6-A05C2F5ABCCF}" type="presParOf" srcId="{905013D2-FF1D-4BB8-B75B-3DE784496DE8}" destId="{998BE5A2-C622-4BBD-BB01-951CF55FEDF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42C6AD-7BF2-4FDC-BA27-D2137ECB044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2D92EE8-606B-437B-AD15-E3AC8C8DA7DB}">
      <dgm:prSet/>
      <dgm:spPr/>
      <dgm:t>
        <a:bodyPr/>
        <a:lstStyle/>
        <a:p>
          <a:r>
            <a:rPr lang="fr-FR"/>
            <a:t>Jusqu’au XIXème siècle : constructeur, inventeur d’engin de guerre ; conducteur d’ouvrages de fortification.</a:t>
          </a:r>
          <a:endParaRPr lang="en-US"/>
        </a:p>
      </dgm:t>
    </dgm:pt>
    <dgm:pt modelId="{7A9EA7D4-DB6D-4840-ABA8-23E399BC5020}" type="parTrans" cxnId="{07E3A834-E266-4450-8A54-ECEF76ADEC9B}">
      <dgm:prSet/>
      <dgm:spPr/>
      <dgm:t>
        <a:bodyPr/>
        <a:lstStyle/>
        <a:p>
          <a:endParaRPr lang="en-US"/>
        </a:p>
      </dgm:t>
    </dgm:pt>
    <dgm:pt modelId="{93C51458-8DE1-4E5A-A416-D489EC4503A6}" type="sibTrans" cxnId="{07E3A834-E266-4450-8A54-ECEF76ADEC9B}">
      <dgm:prSet/>
      <dgm:spPr/>
      <dgm:t>
        <a:bodyPr/>
        <a:lstStyle/>
        <a:p>
          <a:endParaRPr lang="en-US"/>
        </a:p>
      </dgm:t>
    </dgm:pt>
    <dgm:pt modelId="{6CCF0C3C-1A90-4F72-AD0A-90621AA19CEE}">
      <dgm:prSet/>
      <dgm:spPr/>
      <dgm:t>
        <a:bodyPr/>
        <a:lstStyle/>
        <a:p>
          <a:r>
            <a:rPr lang="fr-FR"/>
            <a:t>Sens moderne : 1732, apparition de l’ingénieur de la marine ; « personne qui par sa formation scientifique et technique est apte à diriger certains travaux, à participer à des recherches. », </a:t>
          </a:r>
          <a:r>
            <a:rPr lang="fr-FR" i="1"/>
            <a:t>Idem</a:t>
          </a:r>
          <a:r>
            <a:rPr lang="fr-FR"/>
            <a:t>.</a:t>
          </a:r>
          <a:endParaRPr lang="en-US"/>
        </a:p>
      </dgm:t>
    </dgm:pt>
    <dgm:pt modelId="{C90C482F-4B42-4CA7-8E17-26C76408747C}" type="parTrans" cxnId="{E69BF23C-6887-4C8D-9DA7-DA79F815CD37}">
      <dgm:prSet/>
      <dgm:spPr/>
      <dgm:t>
        <a:bodyPr/>
        <a:lstStyle/>
        <a:p>
          <a:endParaRPr lang="en-US"/>
        </a:p>
      </dgm:t>
    </dgm:pt>
    <dgm:pt modelId="{B3C045A8-58C6-44DF-B193-E0332C13AA28}" type="sibTrans" cxnId="{E69BF23C-6887-4C8D-9DA7-DA79F815CD37}">
      <dgm:prSet/>
      <dgm:spPr/>
      <dgm:t>
        <a:bodyPr/>
        <a:lstStyle/>
        <a:p>
          <a:endParaRPr lang="en-US"/>
        </a:p>
      </dgm:t>
    </dgm:pt>
    <dgm:pt modelId="{47A1613B-1681-494B-BB13-B60D65DAF55C}" type="pres">
      <dgm:prSet presAssocID="{7A42C6AD-7BF2-4FDC-BA27-D2137ECB044D}" presName="root" presStyleCnt="0">
        <dgm:presLayoutVars>
          <dgm:dir/>
          <dgm:resizeHandles val="exact"/>
        </dgm:presLayoutVars>
      </dgm:prSet>
      <dgm:spPr/>
    </dgm:pt>
    <dgm:pt modelId="{B06665BC-08E4-4702-9E2A-51B87B213E92}" type="pres">
      <dgm:prSet presAssocID="{52D92EE8-606B-437B-AD15-E3AC8C8DA7DB}" presName="compNode" presStyleCnt="0"/>
      <dgm:spPr/>
    </dgm:pt>
    <dgm:pt modelId="{098EF63C-DED1-4AAD-9F65-DAB039B6C247}" type="pres">
      <dgm:prSet presAssocID="{52D92EE8-606B-437B-AD15-E3AC8C8DA7DB}" presName="bgRect" presStyleLbl="bgShp" presStyleIdx="0" presStyleCnt="2"/>
      <dgm:spPr/>
    </dgm:pt>
    <dgm:pt modelId="{0095ADEE-A02E-44BF-B673-3B3076A03971}" type="pres">
      <dgm:prSet presAssocID="{52D92EE8-606B-437B-AD15-E3AC8C8DA7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stle scene"/>
        </a:ext>
      </dgm:extLst>
    </dgm:pt>
    <dgm:pt modelId="{643888AD-6EAD-4A67-83E2-ABECE0064151}" type="pres">
      <dgm:prSet presAssocID="{52D92EE8-606B-437B-AD15-E3AC8C8DA7DB}" presName="spaceRect" presStyleCnt="0"/>
      <dgm:spPr/>
    </dgm:pt>
    <dgm:pt modelId="{E451950A-84E1-47CD-B8B5-AE247F78B7F8}" type="pres">
      <dgm:prSet presAssocID="{52D92EE8-606B-437B-AD15-E3AC8C8DA7DB}" presName="parTx" presStyleLbl="revTx" presStyleIdx="0" presStyleCnt="2">
        <dgm:presLayoutVars>
          <dgm:chMax val="0"/>
          <dgm:chPref val="0"/>
        </dgm:presLayoutVars>
      </dgm:prSet>
      <dgm:spPr/>
    </dgm:pt>
    <dgm:pt modelId="{D15688C7-F546-43C0-AA77-03EAC6AD6765}" type="pres">
      <dgm:prSet presAssocID="{93C51458-8DE1-4E5A-A416-D489EC4503A6}" presName="sibTrans" presStyleCnt="0"/>
      <dgm:spPr/>
    </dgm:pt>
    <dgm:pt modelId="{A69C8C6A-00C1-4211-8A98-DC26CFFD7379}" type="pres">
      <dgm:prSet presAssocID="{6CCF0C3C-1A90-4F72-AD0A-90621AA19CEE}" presName="compNode" presStyleCnt="0"/>
      <dgm:spPr/>
    </dgm:pt>
    <dgm:pt modelId="{7D5F4BCB-96C4-45B6-A6D7-D980BAB40AC8}" type="pres">
      <dgm:prSet presAssocID="{6CCF0C3C-1A90-4F72-AD0A-90621AA19CEE}" presName="bgRect" presStyleLbl="bgShp" presStyleIdx="1" presStyleCnt="2"/>
      <dgm:spPr/>
    </dgm:pt>
    <dgm:pt modelId="{B5FCE0ED-C830-4ED5-915B-E5EE3160E901}" type="pres">
      <dgm:prSet presAssocID="{6CCF0C3C-1A90-4F72-AD0A-90621AA19CE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ncrer"/>
        </a:ext>
      </dgm:extLst>
    </dgm:pt>
    <dgm:pt modelId="{7151FE6A-8077-4412-AF52-8A5330ED3AC7}" type="pres">
      <dgm:prSet presAssocID="{6CCF0C3C-1A90-4F72-AD0A-90621AA19CEE}" presName="spaceRect" presStyleCnt="0"/>
      <dgm:spPr/>
    </dgm:pt>
    <dgm:pt modelId="{F1BC4AC0-C367-464B-BBA2-4D0740C526CF}" type="pres">
      <dgm:prSet presAssocID="{6CCF0C3C-1A90-4F72-AD0A-90621AA19CEE}" presName="parTx" presStyleLbl="revTx" presStyleIdx="1" presStyleCnt="2">
        <dgm:presLayoutVars>
          <dgm:chMax val="0"/>
          <dgm:chPref val="0"/>
        </dgm:presLayoutVars>
      </dgm:prSet>
      <dgm:spPr/>
    </dgm:pt>
  </dgm:ptLst>
  <dgm:cxnLst>
    <dgm:cxn modelId="{807FD219-6DBD-49E0-82B7-A854F1B797D5}" type="presOf" srcId="{7A42C6AD-7BF2-4FDC-BA27-D2137ECB044D}" destId="{47A1613B-1681-494B-BB13-B60D65DAF55C}" srcOrd="0" destOrd="0" presId="urn:microsoft.com/office/officeart/2018/2/layout/IconVerticalSolidList"/>
    <dgm:cxn modelId="{07E3A834-E266-4450-8A54-ECEF76ADEC9B}" srcId="{7A42C6AD-7BF2-4FDC-BA27-D2137ECB044D}" destId="{52D92EE8-606B-437B-AD15-E3AC8C8DA7DB}" srcOrd="0" destOrd="0" parTransId="{7A9EA7D4-DB6D-4840-ABA8-23E399BC5020}" sibTransId="{93C51458-8DE1-4E5A-A416-D489EC4503A6}"/>
    <dgm:cxn modelId="{E69BF23C-6887-4C8D-9DA7-DA79F815CD37}" srcId="{7A42C6AD-7BF2-4FDC-BA27-D2137ECB044D}" destId="{6CCF0C3C-1A90-4F72-AD0A-90621AA19CEE}" srcOrd="1" destOrd="0" parTransId="{C90C482F-4B42-4CA7-8E17-26C76408747C}" sibTransId="{B3C045A8-58C6-44DF-B193-E0332C13AA28}"/>
    <dgm:cxn modelId="{8D13E89F-C358-45C4-8172-B359C176F3C3}" type="presOf" srcId="{52D92EE8-606B-437B-AD15-E3AC8C8DA7DB}" destId="{E451950A-84E1-47CD-B8B5-AE247F78B7F8}" srcOrd="0" destOrd="0" presId="urn:microsoft.com/office/officeart/2018/2/layout/IconVerticalSolidList"/>
    <dgm:cxn modelId="{FBC3AECD-FE09-46E8-BEFC-328FC013759E}" type="presOf" srcId="{6CCF0C3C-1A90-4F72-AD0A-90621AA19CEE}" destId="{F1BC4AC0-C367-464B-BBA2-4D0740C526CF}" srcOrd="0" destOrd="0" presId="urn:microsoft.com/office/officeart/2018/2/layout/IconVerticalSolidList"/>
    <dgm:cxn modelId="{0FDBA97A-C9F3-42AD-8D56-E4605558BA71}" type="presParOf" srcId="{47A1613B-1681-494B-BB13-B60D65DAF55C}" destId="{B06665BC-08E4-4702-9E2A-51B87B213E92}" srcOrd="0" destOrd="0" presId="urn:microsoft.com/office/officeart/2018/2/layout/IconVerticalSolidList"/>
    <dgm:cxn modelId="{D4D72CD6-4B2B-40E7-ABFB-0CD1638BE305}" type="presParOf" srcId="{B06665BC-08E4-4702-9E2A-51B87B213E92}" destId="{098EF63C-DED1-4AAD-9F65-DAB039B6C247}" srcOrd="0" destOrd="0" presId="urn:microsoft.com/office/officeart/2018/2/layout/IconVerticalSolidList"/>
    <dgm:cxn modelId="{E9A4058F-0F5F-46E0-A010-03A044C9F6AB}" type="presParOf" srcId="{B06665BC-08E4-4702-9E2A-51B87B213E92}" destId="{0095ADEE-A02E-44BF-B673-3B3076A03971}" srcOrd="1" destOrd="0" presId="urn:microsoft.com/office/officeart/2018/2/layout/IconVerticalSolidList"/>
    <dgm:cxn modelId="{FB4416A4-1CCD-442F-9EA0-CB6224201F50}" type="presParOf" srcId="{B06665BC-08E4-4702-9E2A-51B87B213E92}" destId="{643888AD-6EAD-4A67-83E2-ABECE0064151}" srcOrd="2" destOrd="0" presId="urn:microsoft.com/office/officeart/2018/2/layout/IconVerticalSolidList"/>
    <dgm:cxn modelId="{699B16C9-43D5-4897-BB93-3253E24EF235}" type="presParOf" srcId="{B06665BC-08E4-4702-9E2A-51B87B213E92}" destId="{E451950A-84E1-47CD-B8B5-AE247F78B7F8}" srcOrd="3" destOrd="0" presId="urn:microsoft.com/office/officeart/2018/2/layout/IconVerticalSolidList"/>
    <dgm:cxn modelId="{70F27843-DEE3-48B9-9DED-632B9BB266C1}" type="presParOf" srcId="{47A1613B-1681-494B-BB13-B60D65DAF55C}" destId="{D15688C7-F546-43C0-AA77-03EAC6AD6765}" srcOrd="1" destOrd="0" presId="urn:microsoft.com/office/officeart/2018/2/layout/IconVerticalSolidList"/>
    <dgm:cxn modelId="{5AC0F054-D945-4D33-B915-B85385A62516}" type="presParOf" srcId="{47A1613B-1681-494B-BB13-B60D65DAF55C}" destId="{A69C8C6A-00C1-4211-8A98-DC26CFFD7379}" srcOrd="2" destOrd="0" presId="urn:microsoft.com/office/officeart/2018/2/layout/IconVerticalSolidList"/>
    <dgm:cxn modelId="{9BBD9749-E44C-4256-ACAB-EB10DB8388D2}" type="presParOf" srcId="{A69C8C6A-00C1-4211-8A98-DC26CFFD7379}" destId="{7D5F4BCB-96C4-45B6-A6D7-D980BAB40AC8}" srcOrd="0" destOrd="0" presId="urn:microsoft.com/office/officeart/2018/2/layout/IconVerticalSolidList"/>
    <dgm:cxn modelId="{EE3FC609-5C6D-435D-9997-92D362D25F35}" type="presParOf" srcId="{A69C8C6A-00C1-4211-8A98-DC26CFFD7379}" destId="{B5FCE0ED-C830-4ED5-915B-E5EE3160E901}" srcOrd="1" destOrd="0" presId="urn:microsoft.com/office/officeart/2018/2/layout/IconVerticalSolidList"/>
    <dgm:cxn modelId="{76E26260-A375-401B-AA8A-C2BFA8B4D108}" type="presParOf" srcId="{A69C8C6A-00C1-4211-8A98-DC26CFFD7379}" destId="{7151FE6A-8077-4412-AF52-8A5330ED3AC7}" srcOrd="2" destOrd="0" presId="urn:microsoft.com/office/officeart/2018/2/layout/IconVerticalSolidList"/>
    <dgm:cxn modelId="{31888F1C-8E65-4A67-A666-9BE1529DD668}" type="presParOf" srcId="{A69C8C6A-00C1-4211-8A98-DC26CFFD7379}" destId="{F1BC4AC0-C367-464B-BBA2-4D0740C526C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5DDE3A-DCED-4C61-8CAE-F6BAF355434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BF1D145-C6B2-49D3-9151-F169D513BFD4}">
      <dgm:prSet/>
      <dgm:spPr/>
      <dgm:t>
        <a:bodyPr/>
        <a:lstStyle/>
        <a:p>
          <a:pPr>
            <a:defRPr cap="all"/>
          </a:pPr>
          <a:r>
            <a:rPr lang="fr-FR"/>
            <a:t>Analyser le besoin</a:t>
          </a:r>
          <a:endParaRPr lang="en-US"/>
        </a:p>
      </dgm:t>
    </dgm:pt>
    <dgm:pt modelId="{2AB5D09A-6F1C-4B9A-AB67-1A6683E8A79D}" type="parTrans" cxnId="{E5EA22AB-A7ED-45C3-8989-5561A8CD8EAF}">
      <dgm:prSet/>
      <dgm:spPr/>
      <dgm:t>
        <a:bodyPr/>
        <a:lstStyle/>
        <a:p>
          <a:endParaRPr lang="en-US"/>
        </a:p>
      </dgm:t>
    </dgm:pt>
    <dgm:pt modelId="{D08F83DE-1618-47D5-8484-426A3015A1F8}" type="sibTrans" cxnId="{E5EA22AB-A7ED-45C3-8989-5561A8CD8EAF}">
      <dgm:prSet/>
      <dgm:spPr/>
      <dgm:t>
        <a:bodyPr/>
        <a:lstStyle/>
        <a:p>
          <a:endParaRPr lang="en-US"/>
        </a:p>
      </dgm:t>
    </dgm:pt>
    <dgm:pt modelId="{085FBBD8-3D4A-4AA0-B1BE-E2F9F71BBD2A}">
      <dgm:prSet/>
      <dgm:spPr/>
      <dgm:t>
        <a:bodyPr/>
        <a:lstStyle/>
        <a:p>
          <a:pPr>
            <a:defRPr cap="all"/>
          </a:pPr>
          <a:r>
            <a:rPr lang="fr-FR"/>
            <a:t>➤ Concevoir des produits susceptibles d’y répondre</a:t>
          </a:r>
          <a:endParaRPr lang="en-US"/>
        </a:p>
      </dgm:t>
    </dgm:pt>
    <dgm:pt modelId="{C7B2C4DF-4656-4559-8712-F751A37A823D}" type="parTrans" cxnId="{2EE65C44-CC12-4EA7-A8AE-69A7ED773403}">
      <dgm:prSet/>
      <dgm:spPr/>
      <dgm:t>
        <a:bodyPr/>
        <a:lstStyle/>
        <a:p>
          <a:endParaRPr lang="en-US"/>
        </a:p>
      </dgm:t>
    </dgm:pt>
    <dgm:pt modelId="{6EED83A0-A2B4-4793-A35D-10A0D111986E}" type="sibTrans" cxnId="{2EE65C44-CC12-4EA7-A8AE-69A7ED773403}">
      <dgm:prSet/>
      <dgm:spPr/>
      <dgm:t>
        <a:bodyPr/>
        <a:lstStyle/>
        <a:p>
          <a:endParaRPr lang="en-US"/>
        </a:p>
      </dgm:t>
    </dgm:pt>
    <dgm:pt modelId="{BF7F2B17-E0A8-42F2-8D10-86F217371591}">
      <dgm:prSet/>
      <dgm:spPr/>
      <dgm:t>
        <a:bodyPr/>
        <a:lstStyle/>
        <a:p>
          <a:pPr>
            <a:defRPr cap="all"/>
          </a:pPr>
          <a:r>
            <a:rPr lang="fr-FR"/>
            <a:t>➤ Planifier, organiser, structurer leur fabrication</a:t>
          </a:r>
          <a:endParaRPr lang="en-US"/>
        </a:p>
      </dgm:t>
    </dgm:pt>
    <dgm:pt modelId="{64ACEBD3-C125-4D09-8085-CA0D794D7ADB}" type="parTrans" cxnId="{BD6F4B2A-1F85-45CA-A345-DD7A412C721C}">
      <dgm:prSet/>
      <dgm:spPr/>
      <dgm:t>
        <a:bodyPr/>
        <a:lstStyle/>
        <a:p>
          <a:endParaRPr lang="en-US"/>
        </a:p>
      </dgm:t>
    </dgm:pt>
    <dgm:pt modelId="{23D729F2-E498-4990-95DF-BB66BDC9EBFD}" type="sibTrans" cxnId="{BD6F4B2A-1F85-45CA-A345-DD7A412C721C}">
      <dgm:prSet/>
      <dgm:spPr/>
      <dgm:t>
        <a:bodyPr/>
        <a:lstStyle/>
        <a:p>
          <a:endParaRPr lang="en-US"/>
        </a:p>
      </dgm:t>
    </dgm:pt>
    <dgm:pt modelId="{4494C5D3-F0AC-4AD1-A444-A9AC1685058D}">
      <dgm:prSet/>
      <dgm:spPr/>
      <dgm:t>
        <a:bodyPr/>
        <a:lstStyle/>
        <a:p>
          <a:pPr>
            <a:defRPr cap="all"/>
          </a:pPr>
          <a:r>
            <a:rPr lang="fr-FR"/>
            <a:t>➤ Trouver des solutions à des problèmes techniques</a:t>
          </a:r>
          <a:endParaRPr lang="en-US"/>
        </a:p>
      </dgm:t>
    </dgm:pt>
    <dgm:pt modelId="{A6BEA5A0-27D6-48D7-AED5-BF7F918A03C0}" type="parTrans" cxnId="{D999FC1B-5E8C-4A79-9A77-8BDE41D6962C}">
      <dgm:prSet/>
      <dgm:spPr/>
      <dgm:t>
        <a:bodyPr/>
        <a:lstStyle/>
        <a:p>
          <a:endParaRPr lang="en-US"/>
        </a:p>
      </dgm:t>
    </dgm:pt>
    <dgm:pt modelId="{3D613E92-012D-48EE-9066-C46A67EB6C16}" type="sibTrans" cxnId="{D999FC1B-5E8C-4A79-9A77-8BDE41D6962C}">
      <dgm:prSet/>
      <dgm:spPr/>
      <dgm:t>
        <a:bodyPr/>
        <a:lstStyle/>
        <a:p>
          <a:endParaRPr lang="en-US"/>
        </a:p>
      </dgm:t>
    </dgm:pt>
    <dgm:pt modelId="{C41651E2-9F8D-4640-8C03-C37821B57DE7}">
      <dgm:prSet/>
      <dgm:spPr/>
      <dgm:t>
        <a:bodyPr/>
        <a:lstStyle/>
        <a:p>
          <a:pPr>
            <a:defRPr cap="all"/>
          </a:pPr>
          <a:r>
            <a:rPr lang="fr-FR"/>
            <a:t>➤ Manager des équipes et travailler en bonne intelligence avec ses collègues</a:t>
          </a:r>
          <a:endParaRPr lang="en-US"/>
        </a:p>
      </dgm:t>
    </dgm:pt>
    <dgm:pt modelId="{DADBBF3F-8254-4B9A-98AB-E7538897FAAA}" type="parTrans" cxnId="{FC396EF7-C3FC-4190-B601-1279ED01DECF}">
      <dgm:prSet/>
      <dgm:spPr/>
      <dgm:t>
        <a:bodyPr/>
        <a:lstStyle/>
        <a:p>
          <a:endParaRPr lang="en-US"/>
        </a:p>
      </dgm:t>
    </dgm:pt>
    <dgm:pt modelId="{420E09AB-5E42-4986-99D0-1F21AD432E65}" type="sibTrans" cxnId="{FC396EF7-C3FC-4190-B601-1279ED01DECF}">
      <dgm:prSet/>
      <dgm:spPr/>
      <dgm:t>
        <a:bodyPr/>
        <a:lstStyle/>
        <a:p>
          <a:endParaRPr lang="en-US"/>
        </a:p>
      </dgm:t>
    </dgm:pt>
    <dgm:pt modelId="{2F53A861-415C-4171-A20E-DE1888625FAF}">
      <dgm:prSet/>
      <dgm:spPr/>
      <dgm:t>
        <a:bodyPr/>
        <a:lstStyle/>
        <a:p>
          <a:pPr>
            <a:defRPr cap="all"/>
          </a:pPr>
          <a:r>
            <a:rPr lang="fr-FR"/>
            <a:t>➤ Améliorer les produits</a:t>
          </a:r>
          <a:endParaRPr lang="en-US"/>
        </a:p>
      </dgm:t>
    </dgm:pt>
    <dgm:pt modelId="{21350936-3631-4307-9ADA-7517AAD080A0}" type="parTrans" cxnId="{65443BD7-59ED-496C-ABE3-21C825DF6515}">
      <dgm:prSet/>
      <dgm:spPr/>
      <dgm:t>
        <a:bodyPr/>
        <a:lstStyle/>
        <a:p>
          <a:endParaRPr lang="en-US"/>
        </a:p>
      </dgm:t>
    </dgm:pt>
    <dgm:pt modelId="{54418FA4-9713-4551-9690-F5C89B10618B}" type="sibTrans" cxnId="{65443BD7-59ED-496C-ABE3-21C825DF6515}">
      <dgm:prSet/>
      <dgm:spPr/>
      <dgm:t>
        <a:bodyPr/>
        <a:lstStyle/>
        <a:p>
          <a:endParaRPr lang="en-US"/>
        </a:p>
      </dgm:t>
    </dgm:pt>
    <dgm:pt modelId="{2D535577-26EB-43A4-8A94-98BDCFECB0FE}">
      <dgm:prSet/>
      <dgm:spPr/>
      <dgm:t>
        <a:bodyPr/>
        <a:lstStyle/>
        <a:p>
          <a:pPr>
            <a:defRPr cap="all"/>
          </a:pPr>
          <a:r>
            <a:rPr lang="fr-FR"/>
            <a:t>➤ Rendre les dispositifs efficaces et rentables</a:t>
          </a:r>
          <a:endParaRPr lang="en-US"/>
        </a:p>
      </dgm:t>
    </dgm:pt>
    <dgm:pt modelId="{F3AA8D85-84EE-4F67-9698-ACDDB05AC6C6}" type="parTrans" cxnId="{E99DC360-F48A-4C72-9E3F-B2091DB797A8}">
      <dgm:prSet/>
      <dgm:spPr/>
      <dgm:t>
        <a:bodyPr/>
        <a:lstStyle/>
        <a:p>
          <a:endParaRPr lang="en-US"/>
        </a:p>
      </dgm:t>
    </dgm:pt>
    <dgm:pt modelId="{918022F2-B4D7-4F0D-815E-E2F55383F76D}" type="sibTrans" cxnId="{E99DC360-F48A-4C72-9E3F-B2091DB797A8}">
      <dgm:prSet/>
      <dgm:spPr/>
      <dgm:t>
        <a:bodyPr/>
        <a:lstStyle/>
        <a:p>
          <a:endParaRPr lang="en-US"/>
        </a:p>
      </dgm:t>
    </dgm:pt>
    <dgm:pt modelId="{934CD6CD-8571-4BB4-8765-05C88362F60B}">
      <dgm:prSet/>
      <dgm:spPr/>
      <dgm:t>
        <a:bodyPr/>
        <a:lstStyle/>
        <a:p>
          <a:pPr>
            <a:defRPr cap="all"/>
          </a:pPr>
          <a:r>
            <a:rPr lang="fr-FR"/>
            <a:t>➤ Travailler à moindre coût</a:t>
          </a:r>
          <a:endParaRPr lang="en-US"/>
        </a:p>
      </dgm:t>
    </dgm:pt>
    <dgm:pt modelId="{FC46BFF9-B1B6-4469-92BD-7D1B53B16D07}" type="parTrans" cxnId="{0ACDCBCE-6A77-4FBE-9479-DE21CCCFD803}">
      <dgm:prSet/>
      <dgm:spPr/>
      <dgm:t>
        <a:bodyPr/>
        <a:lstStyle/>
        <a:p>
          <a:endParaRPr lang="en-US"/>
        </a:p>
      </dgm:t>
    </dgm:pt>
    <dgm:pt modelId="{63CAB16D-8C6D-4D68-AAC5-B4410287F52B}" type="sibTrans" cxnId="{0ACDCBCE-6A77-4FBE-9479-DE21CCCFD803}">
      <dgm:prSet/>
      <dgm:spPr/>
      <dgm:t>
        <a:bodyPr/>
        <a:lstStyle/>
        <a:p>
          <a:endParaRPr lang="en-US"/>
        </a:p>
      </dgm:t>
    </dgm:pt>
    <dgm:pt modelId="{0EF04F19-26D5-48D4-A7F9-A6FE0B208265}" type="pres">
      <dgm:prSet presAssocID="{525DDE3A-DCED-4C61-8CAE-F6BAF355434C}" presName="root" presStyleCnt="0">
        <dgm:presLayoutVars>
          <dgm:dir/>
          <dgm:resizeHandles val="exact"/>
        </dgm:presLayoutVars>
      </dgm:prSet>
      <dgm:spPr/>
    </dgm:pt>
    <dgm:pt modelId="{0EFF5B70-058C-4D8B-B24E-700AC28030AB}" type="pres">
      <dgm:prSet presAssocID="{1BF1D145-C6B2-49D3-9151-F169D513BFD4}" presName="compNode" presStyleCnt="0"/>
      <dgm:spPr/>
    </dgm:pt>
    <dgm:pt modelId="{7FACCDC4-D1F2-4D29-BECF-4527CD363789}" type="pres">
      <dgm:prSet presAssocID="{1BF1D145-C6B2-49D3-9151-F169D513BFD4}" presName="iconBgRect" presStyleLbl="bgShp" presStyleIdx="0" presStyleCnt="8"/>
      <dgm:spPr>
        <a:prstGeom prst="round2DiagRect">
          <a:avLst>
            <a:gd name="adj1" fmla="val 29727"/>
            <a:gd name="adj2" fmla="val 0"/>
          </a:avLst>
        </a:prstGeom>
      </dgm:spPr>
    </dgm:pt>
    <dgm:pt modelId="{285F92DF-7385-4E7D-ABD1-7B91010729BE}" type="pres">
      <dgm:prSet presAssocID="{1BF1D145-C6B2-49D3-9151-F169D513BFD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A2F53682-1BF3-4E66-9251-E96E26322497}" type="pres">
      <dgm:prSet presAssocID="{1BF1D145-C6B2-49D3-9151-F169D513BFD4}" presName="spaceRect" presStyleCnt="0"/>
      <dgm:spPr/>
    </dgm:pt>
    <dgm:pt modelId="{9D333648-B9A6-4E1A-B681-A08D32B23CF7}" type="pres">
      <dgm:prSet presAssocID="{1BF1D145-C6B2-49D3-9151-F169D513BFD4}" presName="textRect" presStyleLbl="revTx" presStyleIdx="0" presStyleCnt="8">
        <dgm:presLayoutVars>
          <dgm:chMax val="1"/>
          <dgm:chPref val="1"/>
        </dgm:presLayoutVars>
      </dgm:prSet>
      <dgm:spPr/>
    </dgm:pt>
    <dgm:pt modelId="{73D3AB7A-596C-485E-999E-A9D3AC43BAC3}" type="pres">
      <dgm:prSet presAssocID="{D08F83DE-1618-47D5-8484-426A3015A1F8}" presName="sibTrans" presStyleCnt="0"/>
      <dgm:spPr/>
    </dgm:pt>
    <dgm:pt modelId="{6CD59398-4604-4C90-A9CF-A0686BC1AEF5}" type="pres">
      <dgm:prSet presAssocID="{085FBBD8-3D4A-4AA0-B1BE-E2F9F71BBD2A}" presName="compNode" presStyleCnt="0"/>
      <dgm:spPr/>
    </dgm:pt>
    <dgm:pt modelId="{1ECFF768-6EF4-4185-A870-4B7304EBB7CA}" type="pres">
      <dgm:prSet presAssocID="{085FBBD8-3D4A-4AA0-B1BE-E2F9F71BBD2A}" presName="iconBgRect" presStyleLbl="bgShp" presStyleIdx="1" presStyleCnt="8"/>
      <dgm:spPr>
        <a:prstGeom prst="round2DiagRect">
          <a:avLst>
            <a:gd name="adj1" fmla="val 29727"/>
            <a:gd name="adj2" fmla="val 0"/>
          </a:avLst>
        </a:prstGeom>
      </dgm:spPr>
    </dgm:pt>
    <dgm:pt modelId="{BF3C5B9F-B4BB-41CD-AB7C-BF4C656E4C43}" type="pres">
      <dgm:prSet presAssocID="{085FBBD8-3D4A-4AA0-B1BE-E2F9F71BBD2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9404DFE0-1584-41BF-B0AC-AB27270BB932}" type="pres">
      <dgm:prSet presAssocID="{085FBBD8-3D4A-4AA0-B1BE-E2F9F71BBD2A}" presName="spaceRect" presStyleCnt="0"/>
      <dgm:spPr/>
    </dgm:pt>
    <dgm:pt modelId="{0D443813-BFAD-40F4-B780-5804B8BE1515}" type="pres">
      <dgm:prSet presAssocID="{085FBBD8-3D4A-4AA0-B1BE-E2F9F71BBD2A}" presName="textRect" presStyleLbl="revTx" presStyleIdx="1" presStyleCnt="8">
        <dgm:presLayoutVars>
          <dgm:chMax val="1"/>
          <dgm:chPref val="1"/>
        </dgm:presLayoutVars>
      </dgm:prSet>
      <dgm:spPr/>
    </dgm:pt>
    <dgm:pt modelId="{6E17F732-7AF6-4ABD-B3B8-08A3DE75A1E2}" type="pres">
      <dgm:prSet presAssocID="{6EED83A0-A2B4-4793-A35D-10A0D111986E}" presName="sibTrans" presStyleCnt="0"/>
      <dgm:spPr/>
    </dgm:pt>
    <dgm:pt modelId="{942FC8D8-E85C-4BF7-916F-835ABAD87F3E}" type="pres">
      <dgm:prSet presAssocID="{BF7F2B17-E0A8-42F2-8D10-86F217371591}" presName="compNode" presStyleCnt="0"/>
      <dgm:spPr/>
    </dgm:pt>
    <dgm:pt modelId="{4382F3CF-C9D8-4F34-9F1A-79D76141388C}" type="pres">
      <dgm:prSet presAssocID="{BF7F2B17-E0A8-42F2-8D10-86F217371591}" presName="iconBgRect" presStyleLbl="bgShp" presStyleIdx="2" presStyleCnt="8"/>
      <dgm:spPr>
        <a:prstGeom prst="round2DiagRect">
          <a:avLst>
            <a:gd name="adj1" fmla="val 29727"/>
            <a:gd name="adj2" fmla="val 0"/>
          </a:avLst>
        </a:prstGeom>
      </dgm:spPr>
    </dgm:pt>
    <dgm:pt modelId="{D480D2D9-554B-4042-B56A-96E8D73ACA78}" type="pres">
      <dgm:prSet presAssocID="{BF7F2B17-E0A8-42F2-8D10-86F21737159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érarchie"/>
        </a:ext>
      </dgm:extLst>
    </dgm:pt>
    <dgm:pt modelId="{BD3C2FF0-60D9-4D3F-AEB6-859A7023D10C}" type="pres">
      <dgm:prSet presAssocID="{BF7F2B17-E0A8-42F2-8D10-86F217371591}" presName="spaceRect" presStyleCnt="0"/>
      <dgm:spPr/>
    </dgm:pt>
    <dgm:pt modelId="{F219991D-B4E1-4F13-A9E4-B017D791CF9F}" type="pres">
      <dgm:prSet presAssocID="{BF7F2B17-E0A8-42F2-8D10-86F217371591}" presName="textRect" presStyleLbl="revTx" presStyleIdx="2" presStyleCnt="8">
        <dgm:presLayoutVars>
          <dgm:chMax val="1"/>
          <dgm:chPref val="1"/>
        </dgm:presLayoutVars>
      </dgm:prSet>
      <dgm:spPr/>
    </dgm:pt>
    <dgm:pt modelId="{DF8918CE-A449-42B7-B11F-B28CFCB62894}" type="pres">
      <dgm:prSet presAssocID="{23D729F2-E498-4990-95DF-BB66BDC9EBFD}" presName="sibTrans" presStyleCnt="0"/>
      <dgm:spPr/>
    </dgm:pt>
    <dgm:pt modelId="{EEBC746D-1502-4724-B1D6-90F54BFCF10E}" type="pres">
      <dgm:prSet presAssocID="{4494C5D3-F0AC-4AD1-A444-A9AC1685058D}" presName="compNode" presStyleCnt="0"/>
      <dgm:spPr/>
    </dgm:pt>
    <dgm:pt modelId="{90B489DA-851E-4601-B9B5-98CD7AA512EC}" type="pres">
      <dgm:prSet presAssocID="{4494C5D3-F0AC-4AD1-A444-A9AC1685058D}" presName="iconBgRect" presStyleLbl="bgShp" presStyleIdx="3" presStyleCnt="8"/>
      <dgm:spPr>
        <a:prstGeom prst="round2DiagRect">
          <a:avLst>
            <a:gd name="adj1" fmla="val 29727"/>
            <a:gd name="adj2" fmla="val 0"/>
          </a:avLst>
        </a:prstGeom>
      </dgm:spPr>
    </dgm:pt>
    <dgm:pt modelId="{ACA253CF-900D-45DD-8F18-118EAB69BA32}" type="pres">
      <dgm:prSet presAssocID="{4494C5D3-F0AC-4AD1-A444-A9AC1685058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86588C8-5981-414D-9FC7-A4F684C8670C}" type="pres">
      <dgm:prSet presAssocID="{4494C5D3-F0AC-4AD1-A444-A9AC1685058D}" presName="spaceRect" presStyleCnt="0"/>
      <dgm:spPr/>
    </dgm:pt>
    <dgm:pt modelId="{F379C67E-6CBD-4FF7-9AF2-81E6AF41A273}" type="pres">
      <dgm:prSet presAssocID="{4494C5D3-F0AC-4AD1-A444-A9AC1685058D}" presName="textRect" presStyleLbl="revTx" presStyleIdx="3" presStyleCnt="8">
        <dgm:presLayoutVars>
          <dgm:chMax val="1"/>
          <dgm:chPref val="1"/>
        </dgm:presLayoutVars>
      </dgm:prSet>
      <dgm:spPr/>
    </dgm:pt>
    <dgm:pt modelId="{1B06914B-BE8A-432A-9F87-08C1750CCAE8}" type="pres">
      <dgm:prSet presAssocID="{3D613E92-012D-48EE-9066-C46A67EB6C16}" presName="sibTrans" presStyleCnt="0"/>
      <dgm:spPr/>
    </dgm:pt>
    <dgm:pt modelId="{2C9BE406-9E9D-4941-9806-56FD81C35D92}" type="pres">
      <dgm:prSet presAssocID="{C41651E2-9F8D-4640-8C03-C37821B57DE7}" presName="compNode" presStyleCnt="0"/>
      <dgm:spPr/>
    </dgm:pt>
    <dgm:pt modelId="{361D6A24-C06B-4B1F-9AD7-F1CCBDA88A02}" type="pres">
      <dgm:prSet presAssocID="{C41651E2-9F8D-4640-8C03-C37821B57DE7}" presName="iconBgRect" presStyleLbl="bgShp" presStyleIdx="4" presStyleCnt="8"/>
      <dgm:spPr>
        <a:prstGeom prst="round2DiagRect">
          <a:avLst>
            <a:gd name="adj1" fmla="val 29727"/>
            <a:gd name="adj2" fmla="val 0"/>
          </a:avLst>
        </a:prstGeom>
      </dgm:spPr>
    </dgm:pt>
    <dgm:pt modelId="{CA73C156-5EB6-454E-B92B-E9BF5997AB06}" type="pres">
      <dgm:prSet presAssocID="{C41651E2-9F8D-4640-8C03-C37821B57DE7}"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ffice Worker"/>
        </a:ext>
      </dgm:extLst>
    </dgm:pt>
    <dgm:pt modelId="{773ED6C1-4A64-45D1-984A-1733CAB39F24}" type="pres">
      <dgm:prSet presAssocID="{C41651E2-9F8D-4640-8C03-C37821B57DE7}" presName="spaceRect" presStyleCnt="0"/>
      <dgm:spPr/>
    </dgm:pt>
    <dgm:pt modelId="{7EE67103-0CA4-4C5A-84DF-F071AA5DAFE0}" type="pres">
      <dgm:prSet presAssocID="{C41651E2-9F8D-4640-8C03-C37821B57DE7}" presName="textRect" presStyleLbl="revTx" presStyleIdx="4" presStyleCnt="8">
        <dgm:presLayoutVars>
          <dgm:chMax val="1"/>
          <dgm:chPref val="1"/>
        </dgm:presLayoutVars>
      </dgm:prSet>
      <dgm:spPr/>
    </dgm:pt>
    <dgm:pt modelId="{1EDCE320-E7C8-4F27-BEA8-EA9331AF45BA}" type="pres">
      <dgm:prSet presAssocID="{420E09AB-5E42-4986-99D0-1F21AD432E65}" presName="sibTrans" presStyleCnt="0"/>
      <dgm:spPr/>
    </dgm:pt>
    <dgm:pt modelId="{9AE5C22F-FCF3-425A-A21A-7B0A2E91420B}" type="pres">
      <dgm:prSet presAssocID="{2F53A861-415C-4171-A20E-DE1888625FAF}" presName="compNode" presStyleCnt="0"/>
      <dgm:spPr/>
    </dgm:pt>
    <dgm:pt modelId="{BEE6D711-1407-4B46-9B08-464F338DB709}" type="pres">
      <dgm:prSet presAssocID="{2F53A861-415C-4171-A20E-DE1888625FAF}" presName="iconBgRect" presStyleLbl="bgShp" presStyleIdx="5" presStyleCnt="8"/>
      <dgm:spPr>
        <a:prstGeom prst="round2DiagRect">
          <a:avLst>
            <a:gd name="adj1" fmla="val 29727"/>
            <a:gd name="adj2" fmla="val 0"/>
          </a:avLst>
        </a:prstGeom>
      </dgm:spPr>
    </dgm:pt>
    <dgm:pt modelId="{F4C3C910-ADE1-47C0-B72D-1C3B03021F70}" type="pres">
      <dgm:prSet presAssocID="{2F53A861-415C-4171-A20E-DE1888625FA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che"/>
        </a:ext>
      </dgm:extLst>
    </dgm:pt>
    <dgm:pt modelId="{7F5C2806-2147-49B1-9B43-F3118AF881CD}" type="pres">
      <dgm:prSet presAssocID="{2F53A861-415C-4171-A20E-DE1888625FAF}" presName="spaceRect" presStyleCnt="0"/>
      <dgm:spPr/>
    </dgm:pt>
    <dgm:pt modelId="{598C7564-B7DC-4854-9D29-26494FE79494}" type="pres">
      <dgm:prSet presAssocID="{2F53A861-415C-4171-A20E-DE1888625FAF}" presName="textRect" presStyleLbl="revTx" presStyleIdx="5" presStyleCnt="8">
        <dgm:presLayoutVars>
          <dgm:chMax val="1"/>
          <dgm:chPref val="1"/>
        </dgm:presLayoutVars>
      </dgm:prSet>
      <dgm:spPr/>
    </dgm:pt>
    <dgm:pt modelId="{5DC8561D-EE60-4878-8C4D-12766A9C0286}" type="pres">
      <dgm:prSet presAssocID="{54418FA4-9713-4551-9690-F5C89B10618B}" presName="sibTrans" presStyleCnt="0"/>
      <dgm:spPr/>
    </dgm:pt>
    <dgm:pt modelId="{0E0D6462-6BFD-4A08-89BD-0AEAB9947966}" type="pres">
      <dgm:prSet presAssocID="{2D535577-26EB-43A4-8A94-98BDCFECB0FE}" presName="compNode" presStyleCnt="0"/>
      <dgm:spPr/>
    </dgm:pt>
    <dgm:pt modelId="{D4CD7671-16B8-4A68-BD8D-D245577CF265}" type="pres">
      <dgm:prSet presAssocID="{2D535577-26EB-43A4-8A94-98BDCFECB0FE}" presName="iconBgRect" presStyleLbl="bgShp" presStyleIdx="6" presStyleCnt="8"/>
      <dgm:spPr>
        <a:prstGeom prst="round2DiagRect">
          <a:avLst>
            <a:gd name="adj1" fmla="val 29727"/>
            <a:gd name="adj2" fmla="val 0"/>
          </a:avLst>
        </a:prstGeom>
      </dgm:spPr>
    </dgm:pt>
    <dgm:pt modelId="{6E91FD2D-371F-4C71-AE63-BAA0D2FF7269}" type="pres">
      <dgm:prSet presAssocID="{2D535577-26EB-43A4-8A94-98BDCFECB0F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mart Phone"/>
        </a:ext>
      </dgm:extLst>
    </dgm:pt>
    <dgm:pt modelId="{D192133E-ECAB-442F-B039-6F0CA96FA4E0}" type="pres">
      <dgm:prSet presAssocID="{2D535577-26EB-43A4-8A94-98BDCFECB0FE}" presName="spaceRect" presStyleCnt="0"/>
      <dgm:spPr/>
    </dgm:pt>
    <dgm:pt modelId="{BA0C919A-94D6-4C7A-BFF4-9DA1693A4B09}" type="pres">
      <dgm:prSet presAssocID="{2D535577-26EB-43A4-8A94-98BDCFECB0FE}" presName="textRect" presStyleLbl="revTx" presStyleIdx="6" presStyleCnt="8">
        <dgm:presLayoutVars>
          <dgm:chMax val="1"/>
          <dgm:chPref val="1"/>
        </dgm:presLayoutVars>
      </dgm:prSet>
      <dgm:spPr/>
    </dgm:pt>
    <dgm:pt modelId="{4E7351B2-B439-4AB5-BC4A-8B25CCEEAA63}" type="pres">
      <dgm:prSet presAssocID="{918022F2-B4D7-4F0D-815E-E2F55383F76D}" presName="sibTrans" presStyleCnt="0"/>
      <dgm:spPr/>
    </dgm:pt>
    <dgm:pt modelId="{01B6B3BE-BE21-45ED-AB83-89EA859C9032}" type="pres">
      <dgm:prSet presAssocID="{934CD6CD-8571-4BB4-8765-05C88362F60B}" presName="compNode" presStyleCnt="0"/>
      <dgm:spPr/>
    </dgm:pt>
    <dgm:pt modelId="{20379349-AC46-416E-97A0-1925A58BC4C2}" type="pres">
      <dgm:prSet presAssocID="{934CD6CD-8571-4BB4-8765-05C88362F60B}" presName="iconBgRect" presStyleLbl="bgShp" presStyleIdx="7" presStyleCnt="8"/>
      <dgm:spPr>
        <a:prstGeom prst="round2DiagRect">
          <a:avLst>
            <a:gd name="adj1" fmla="val 29727"/>
            <a:gd name="adj2" fmla="val 0"/>
          </a:avLst>
        </a:prstGeom>
      </dgm:spPr>
    </dgm:pt>
    <dgm:pt modelId="{4811128C-84EF-44D6-B28F-62A7E22CF0BA}" type="pres">
      <dgm:prSet presAssocID="{934CD6CD-8571-4BB4-8765-05C88362F60B}"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Argent"/>
        </a:ext>
      </dgm:extLst>
    </dgm:pt>
    <dgm:pt modelId="{F1A09FAE-28B3-4721-B1C3-8B73E56B245B}" type="pres">
      <dgm:prSet presAssocID="{934CD6CD-8571-4BB4-8765-05C88362F60B}" presName="spaceRect" presStyleCnt="0"/>
      <dgm:spPr/>
    </dgm:pt>
    <dgm:pt modelId="{61D4A533-17B2-465F-8074-86FDB45CE581}" type="pres">
      <dgm:prSet presAssocID="{934CD6CD-8571-4BB4-8765-05C88362F60B}" presName="textRect" presStyleLbl="revTx" presStyleIdx="7" presStyleCnt="8">
        <dgm:presLayoutVars>
          <dgm:chMax val="1"/>
          <dgm:chPref val="1"/>
        </dgm:presLayoutVars>
      </dgm:prSet>
      <dgm:spPr/>
    </dgm:pt>
  </dgm:ptLst>
  <dgm:cxnLst>
    <dgm:cxn modelId="{3981C701-62D8-41EB-AFBC-BE9EFDBFF868}" type="presOf" srcId="{085FBBD8-3D4A-4AA0-B1BE-E2F9F71BBD2A}" destId="{0D443813-BFAD-40F4-B780-5804B8BE1515}" srcOrd="0" destOrd="0" presId="urn:microsoft.com/office/officeart/2018/5/layout/IconLeafLabelList"/>
    <dgm:cxn modelId="{1005B804-8895-4D31-B4D0-5B4AFE685F98}" type="presOf" srcId="{2D535577-26EB-43A4-8A94-98BDCFECB0FE}" destId="{BA0C919A-94D6-4C7A-BFF4-9DA1693A4B09}" srcOrd="0" destOrd="0" presId="urn:microsoft.com/office/officeart/2018/5/layout/IconLeafLabelList"/>
    <dgm:cxn modelId="{7B6DD408-7583-48A9-8BF5-24AFCF7990EA}" type="presOf" srcId="{1BF1D145-C6B2-49D3-9151-F169D513BFD4}" destId="{9D333648-B9A6-4E1A-B681-A08D32B23CF7}" srcOrd="0" destOrd="0" presId="urn:microsoft.com/office/officeart/2018/5/layout/IconLeafLabelList"/>
    <dgm:cxn modelId="{D999FC1B-5E8C-4A79-9A77-8BDE41D6962C}" srcId="{525DDE3A-DCED-4C61-8CAE-F6BAF355434C}" destId="{4494C5D3-F0AC-4AD1-A444-A9AC1685058D}" srcOrd="3" destOrd="0" parTransId="{A6BEA5A0-27D6-48D7-AED5-BF7F918A03C0}" sibTransId="{3D613E92-012D-48EE-9066-C46A67EB6C16}"/>
    <dgm:cxn modelId="{090F3827-46BB-40DF-934B-CBE501CC5603}" type="presOf" srcId="{934CD6CD-8571-4BB4-8765-05C88362F60B}" destId="{61D4A533-17B2-465F-8074-86FDB45CE581}" srcOrd="0" destOrd="0" presId="urn:microsoft.com/office/officeart/2018/5/layout/IconLeafLabelList"/>
    <dgm:cxn modelId="{BD6F4B2A-1F85-45CA-A345-DD7A412C721C}" srcId="{525DDE3A-DCED-4C61-8CAE-F6BAF355434C}" destId="{BF7F2B17-E0A8-42F2-8D10-86F217371591}" srcOrd="2" destOrd="0" parTransId="{64ACEBD3-C125-4D09-8085-CA0D794D7ADB}" sibTransId="{23D729F2-E498-4990-95DF-BB66BDC9EBFD}"/>
    <dgm:cxn modelId="{E99DC360-F48A-4C72-9E3F-B2091DB797A8}" srcId="{525DDE3A-DCED-4C61-8CAE-F6BAF355434C}" destId="{2D535577-26EB-43A4-8A94-98BDCFECB0FE}" srcOrd="6" destOrd="0" parTransId="{F3AA8D85-84EE-4F67-9698-ACDDB05AC6C6}" sibTransId="{918022F2-B4D7-4F0D-815E-E2F55383F76D}"/>
    <dgm:cxn modelId="{2EE65C44-CC12-4EA7-A8AE-69A7ED773403}" srcId="{525DDE3A-DCED-4C61-8CAE-F6BAF355434C}" destId="{085FBBD8-3D4A-4AA0-B1BE-E2F9F71BBD2A}" srcOrd="1" destOrd="0" parTransId="{C7B2C4DF-4656-4559-8712-F751A37A823D}" sibTransId="{6EED83A0-A2B4-4793-A35D-10A0D111986E}"/>
    <dgm:cxn modelId="{997FE144-1E89-44C1-B2C7-5C2018EBBD84}" type="presOf" srcId="{4494C5D3-F0AC-4AD1-A444-A9AC1685058D}" destId="{F379C67E-6CBD-4FF7-9AF2-81E6AF41A273}" srcOrd="0" destOrd="0" presId="urn:microsoft.com/office/officeart/2018/5/layout/IconLeafLabelList"/>
    <dgm:cxn modelId="{53AE9A9D-D56F-4692-AD4D-04CB9B17336D}" type="presOf" srcId="{C41651E2-9F8D-4640-8C03-C37821B57DE7}" destId="{7EE67103-0CA4-4C5A-84DF-F071AA5DAFE0}" srcOrd="0" destOrd="0" presId="urn:microsoft.com/office/officeart/2018/5/layout/IconLeafLabelList"/>
    <dgm:cxn modelId="{DCDCC8A9-CC19-4AAA-B040-68C5890EA8E9}" type="presOf" srcId="{2F53A861-415C-4171-A20E-DE1888625FAF}" destId="{598C7564-B7DC-4854-9D29-26494FE79494}" srcOrd="0" destOrd="0" presId="urn:microsoft.com/office/officeart/2018/5/layout/IconLeafLabelList"/>
    <dgm:cxn modelId="{E5EA22AB-A7ED-45C3-8989-5561A8CD8EAF}" srcId="{525DDE3A-DCED-4C61-8CAE-F6BAF355434C}" destId="{1BF1D145-C6B2-49D3-9151-F169D513BFD4}" srcOrd="0" destOrd="0" parTransId="{2AB5D09A-6F1C-4B9A-AB67-1A6683E8A79D}" sibTransId="{D08F83DE-1618-47D5-8484-426A3015A1F8}"/>
    <dgm:cxn modelId="{E4F274B7-C3C2-4C7C-A49C-2176AC033D48}" type="presOf" srcId="{BF7F2B17-E0A8-42F2-8D10-86F217371591}" destId="{F219991D-B4E1-4F13-A9E4-B017D791CF9F}" srcOrd="0" destOrd="0" presId="urn:microsoft.com/office/officeart/2018/5/layout/IconLeafLabelList"/>
    <dgm:cxn modelId="{495D7DBB-D60F-4F3D-BBFF-A14A79D0D837}" type="presOf" srcId="{525DDE3A-DCED-4C61-8CAE-F6BAF355434C}" destId="{0EF04F19-26D5-48D4-A7F9-A6FE0B208265}" srcOrd="0" destOrd="0" presId="urn:microsoft.com/office/officeart/2018/5/layout/IconLeafLabelList"/>
    <dgm:cxn modelId="{0ACDCBCE-6A77-4FBE-9479-DE21CCCFD803}" srcId="{525DDE3A-DCED-4C61-8CAE-F6BAF355434C}" destId="{934CD6CD-8571-4BB4-8765-05C88362F60B}" srcOrd="7" destOrd="0" parTransId="{FC46BFF9-B1B6-4469-92BD-7D1B53B16D07}" sibTransId="{63CAB16D-8C6D-4D68-AAC5-B4410287F52B}"/>
    <dgm:cxn modelId="{65443BD7-59ED-496C-ABE3-21C825DF6515}" srcId="{525DDE3A-DCED-4C61-8CAE-F6BAF355434C}" destId="{2F53A861-415C-4171-A20E-DE1888625FAF}" srcOrd="5" destOrd="0" parTransId="{21350936-3631-4307-9ADA-7517AAD080A0}" sibTransId="{54418FA4-9713-4551-9690-F5C89B10618B}"/>
    <dgm:cxn modelId="{FC396EF7-C3FC-4190-B601-1279ED01DECF}" srcId="{525DDE3A-DCED-4C61-8CAE-F6BAF355434C}" destId="{C41651E2-9F8D-4640-8C03-C37821B57DE7}" srcOrd="4" destOrd="0" parTransId="{DADBBF3F-8254-4B9A-98AB-E7538897FAAA}" sibTransId="{420E09AB-5E42-4986-99D0-1F21AD432E65}"/>
    <dgm:cxn modelId="{0C5EC518-CB51-40F3-98D6-576DD934218B}" type="presParOf" srcId="{0EF04F19-26D5-48D4-A7F9-A6FE0B208265}" destId="{0EFF5B70-058C-4D8B-B24E-700AC28030AB}" srcOrd="0" destOrd="0" presId="urn:microsoft.com/office/officeart/2018/5/layout/IconLeafLabelList"/>
    <dgm:cxn modelId="{D39B322B-6194-496D-8355-1CD4C223D640}" type="presParOf" srcId="{0EFF5B70-058C-4D8B-B24E-700AC28030AB}" destId="{7FACCDC4-D1F2-4D29-BECF-4527CD363789}" srcOrd="0" destOrd="0" presId="urn:microsoft.com/office/officeart/2018/5/layout/IconLeafLabelList"/>
    <dgm:cxn modelId="{0C341E49-DE11-4998-A68A-DCEF13801B04}" type="presParOf" srcId="{0EFF5B70-058C-4D8B-B24E-700AC28030AB}" destId="{285F92DF-7385-4E7D-ABD1-7B91010729BE}" srcOrd="1" destOrd="0" presId="urn:microsoft.com/office/officeart/2018/5/layout/IconLeafLabelList"/>
    <dgm:cxn modelId="{3171D5A0-056C-481E-B43B-EF04F7E95D67}" type="presParOf" srcId="{0EFF5B70-058C-4D8B-B24E-700AC28030AB}" destId="{A2F53682-1BF3-4E66-9251-E96E26322497}" srcOrd="2" destOrd="0" presId="urn:microsoft.com/office/officeart/2018/5/layout/IconLeafLabelList"/>
    <dgm:cxn modelId="{E8A7B90C-F9A0-47D6-824F-E87292009A8A}" type="presParOf" srcId="{0EFF5B70-058C-4D8B-B24E-700AC28030AB}" destId="{9D333648-B9A6-4E1A-B681-A08D32B23CF7}" srcOrd="3" destOrd="0" presId="urn:microsoft.com/office/officeart/2018/5/layout/IconLeafLabelList"/>
    <dgm:cxn modelId="{0854582C-D5D8-4B9D-84E1-DCA6DE8ABCCF}" type="presParOf" srcId="{0EF04F19-26D5-48D4-A7F9-A6FE0B208265}" destId="{73D3AB7A-596C-485E-999E-A9D3AC43BAC3}" srcOrd="1" destOrd="0" presId="urn:microsoft.com/office/officeart/2018/5/layout/IconLeafLabelList"/>
    <dgm:cxn modelId="{2285B63B-7A95-4DAB-BFCC-E07584301A3D}" type="presParOf" srcId="{0EF04F19-26D5-48D4-A7F9-A6FE0B208265}" destId="{6CD59398-4604-4C90-A9CF-A0686BC1AEF5}" srcOrd="2" destOrd="0" presId="urn:microsoft.com/office/officeart/2018/5/layout/IconLeafLabelList"/>
    <dgm:cxn modelId="{7B9C6921-1673-4F41-8D0D-625BE77F61D0}" type="presParOf" srcId="{6CD59398-4604-4C90-A9CF-A0686BC1AEF5}" destId="{1ECFF768-6EF4-4185-A870-4B7304EBB7CA}" srcOrd="0" destOrd="0" presId="urn:microsoft.com/office/officeart/2018/5/layout/IconLeafLabelList"/>
    <dgm:cxn modelId="{467B2396-1CA4-40D4-9385-552643AE1CE9}" type="presParOf" srcId="{6CD59398-4604-4C90-A9CF-A0686BC1AEF5}" destId="{BF3C5B9F-B4BB-41CD-AB7C-BF4C656E4C43}" srcOrd="1" destOrd="0" presId="urn:microsoft.com/office/officeart/2018/5/layout/IconLeafLabelList"/>
    <dgm:cxn modelId="{2C493F63-2082-4DA3-A5CA-7A99C626011E}" type="presParOf" srcId="{6CD59398-4604-4C90-A9CF-A0686BC1AEF5}" destId="{9404DFE0-1584-41BF-B0AC-AB27270BB932}" srcOrd="2" destOrd="0" presId="urn:microsoft.com/office/officeart/2018/5/layout/IconLeafLabelList"/>
    <dgm:cxn modelId="{A6CC07BE-4634-4728-B2EB-285689EE3001}" type="presParOf" srcId="{6CD59398-4604-4C90-A9CF-A0686BC1AEF5}" destId="{0D443813-BFAD-40F4-B780-5804B8BE1515}" srcOrd="3" destOrd="0" presId="urn:microsoft.com/office/officeart/2018/5/layout/IconLeafLabelList"/>
    <dgm:cxn modelId="{2577A92C-959A-4F68-9043-5B9B4CB7D8F6}" type="presParOf" srcId="{0EF04F19-26D5-48D4-A7F9-A6FE0B208265}" destId="{6E17F732-7AF6-4ABD-B3B8-08A3DE75A1E2}" srcOrd="3" destOrd="0" presId="urn:microsoft.com/office/officeart/2018/5/layout/IconLeafLabelList"/>
    <dgm:cxn modelId="{19863963-DF4C-49F8-A3DF-82E5026C8993}" type="presParOf" srcId="{0EF04F19-26D5-48D4-A7F9-A6FE0B208265}" destId="{942FC8D8-E85C-4BF7-916F-835ABAD87F3E}" srcOrd="4" destOrd="0" presId="urn:microsoft.com/office/officeart/2018/5/layout/IconLeafLabelList"/>
    <dgm:cxn modelId="{8E99E4E3-EF4A-4078-ADDE-5F2F1FF5AC53}" type="presParOf" srcId="{942FC8D8-E85C-4BF7-916F-835ABAD87F3E}" destId="{4382F3CF-C9D8-4F34-9F1A-79D76141388C}" srcOrd="0" destOrd="0" presId="urn:microsoft.com/office/officeart/2018/5/layout/IconLeafLabelList"/>
    <dgm:cxn modelId="{36112359-4CDE-4B46-A3EE-DED21F5FA8A3}" type="presParOf" srcId="{942FC8D8-E85C-4BF7-916F-835ABAD87F3E}" destId="{D480D2D9-554B-4042-B56A-96E8D73ACA78}" srcOrd="1" destOrd="0" presId="urn:microsoft.com/office/officeart/2018/5/layout/IconLeafLabelList"/>
    <dgm:cxn modelId="{E15CB3E7-A500-414F-8062-2ECFD2D0AC52}" type="presParOf" srcId="{942FC8D8-E85C-4BF7-916F-835ABAD87F3E}" destId="{BD3C2FF0-60D9-4D3F-AEB6-859A7023D10C}" srcOrd="2" destOrd="0" presId="urn:microsoft.com/office/officeart/2018/5/layout/IconLeafLabelList"/>
    <dgm:cxn modelId="{94964E0A-AFB7-48AE-A18E-54CEB795CFAD}" type="presParOf" srcId="{942FC8D8-E85C-4BF7-916F-835ABAD87F3E}" destId="{F219991D-B4E1-4F13-A9E4-B017D791CF9F}" srcOrd="3" destOrd="0" presId="urn:microsoft.com/office/officeart/2018/5/layout/IconLeafLabelList"/>
    <dgm:cxn modelId="{36DEA7E7-91B3-4EE4-99DF-AAD0CC1DAA0B}" type="presParOf" srcId="{0EF04F19-26D5-48D4-A7F9-A6FE0B208265}" destId="{DF8918CE-A449-42B7-B11F-B28CFCB62894}" srcOrd="5" destOrd="0" presId="urn:microsoft.com/office/officeart/2018/5/layout/IconLeafLabelList"/>
    <dgm:cxn modelId="{C9DFE9FB-252A-43A2-8120-96A953DA218F}" type="presParOf" srcId="{0EF04F19-26D5-48D4-A7F9-A6FE0B208265}" destId="{EEBC746D-1502-4724-B1D6-90F54BFCF10E}" srcOrd="6" destOrd="0" presId="urn:microsoft.com/office/officeart/2018/5/layout/IconLeafLabelList"/>
    <dgm:cxn modelId="{21FE2D27-ADF0-4759-A925-1EC6E77486C2}" type="presParOf" srcId="{EEBC746D-1502-4724-B1D6-90F54BFCF10E}" destId="{90B489DA-851E-4601-B9B5-98CD7AA512EC}" srcOrd="0" destOrd="0" presId="urn:microsoft.com/office/officeart/2018/5/layout/IconLeafLabelList"/>
    <dgm:cxn modelId="{FA3CE27B-3F73-40C5-987E-2A595A12D098}" type="presParOf" srcId="{EEBC746D-1502-4724-B1D6-90F54BFCF10E}" destId="{ACA253CF-900D-45DD-8F18-118EAB69BA32}" srcOrd="1" destOrd="0" presId="urn:microsoft.com/office/officeart/2018/5/layout/IconLeafLabelList"/>
    <dgm:cxn modelId="{10399D80-0F7B-43EC-883D-35F34468405C}" type="presParOf" srcId="{EEBC746D-1502-4724-B1D6-90F54BFCF10E}" destId="{A86588C8-5981-414D-9FC7-A4F684C8670C}" srcOrd="2" destOrd="0" presId="urn:microsoft.com/office/officeart/2018/5/layout/IconLeafLabelList"/>
    <dgm:cxn modelId="{336728D7-6E5D-4183-B6D2-400E9CE090DF}" type="presParOf" srcId="{EEBC746D-1502-4724-B1D6-90F54BFCF10E}" destId="{F379C67E-6CBD-4FF7-9AF2-81E6AF41A273}" srcOrd="3" destOrd="0" presId="urn:microsoft.com/office/officeart/2018/5/layout/IconLeafLabelList"/>
    <dgm:cxn modelId="{C7BC7910-CCC4-4F4E-9C75-BEE928F199D3}" type="presParOf" srcId="{0EF04F19-26D5-48D4-A7F9-A6FE0B208265}" destId="{1B06914B-BE8A-432A-9F87-08C1750CCAE8}" srcOrd="7" destOrd="0" presId="urn:microsoft.com/office/officeart/2018/5/layout/IconLeafLabelList"/>
    <dgm:cxn modelId="{A7E2C5C7-1EAE-464C-9085-1FA94B5A2876}" type="presParOf" srcId="{0EF04F19-26D5-48D4-A7F9-A6FE0B208265}" destId="{2C9BE406-9E9D-4941-9806-56FD81C35D92}" srcOrd="8" destOrd="0" presId="urn:microsoft.com/office/officeart/2018/5/layout/IconLeafLabelList"/>
    <dgm:cxn modelId="{0D4C0C88-B977-40A3-9EF9-23AEF1110C85}" type="presParOf" srcId="{2C9BE406-9E9D-4941-9806-56FD81C35D92}" destId="{361D6A24-C06B-4B1F-9AD7-F1CCBDA88A02}" srcOrd="0" destOrd="0" presId="urn:microsoft.com/office/officeart/2018/5/layout/IconLeafLabelList"/>
    <dgm:cxn modelId="{F28A2ECE-BA72-4DFA-84EB-42CCC120A3EA}" type="presParOf" srcId="{2C9BE406-9E9D-4941-9806-56FD81C35D92}" destId="{CA73C156-5EB6-454E-B92B-E9BF5997AB06}" srcOrd="1" destOrd="0" presId="urn:microsoft.com/office/officeart/2018/5/layout/IconLeafLabelList"/>
    <dgm:cxn modelId="{61F66146-2DD3-4648-9294-2E65923B9480}" type="presParOf" srcId="{2C9BE406-9E9D-4941-9806-56FD81C35D92}" destId="{773ED6C1-4A64-45D1-984A-1733CAB39F24}" srcOrd="2" destOrd="0" presId="urn:microsoft.com/office/officeart/2018/5/layout/IconLeafLabelList"/>
    <dgm:cxn modelId="{54C1BCED-F07A-4E2E-B490-D22B7D166067}" type="presParOf" srcId="{2C9BE406-9E9D-4941-9806-56FD81C35D92}" destId="{7EE67103-0CA4-4C5A-84DF-F071AA5DAFE0}" srcOrd="3" destOrd="0" presId="urn:microsoft.com/office/officeart/2018/5/layout/IconLeafLabelList"/>
    <dgm:cxn modelId="{F800263C-7109-4E4A-9681-5BF6BC606C02}" type="presParOf" srcId="{0EF04F19-26D5-48D4-A7F9-A6FE0B208265}" destId="{1EDCE320-E7C8-4F27-BEA8-EA9331AF45BA}" srcOrd="9" destOrd="0" presId="urn:microsoft.com/office/officeart/2018/5/layout/IconLeafLabelList"/>
    <dgm:cxn modelId="{BFAE267C-A6CF-4004-80DD-4E11A20C76F2}" type="presParOf" srcId="{0EF04F19-26D5-48D4-A7F9-A6FE0B208265}" destId="{9AE5C22F-FCF3-425A-A21A-7B0A2E91420B}" srcOrd="10" destOrd="0" presId="urn:microsoft.com/office/officeart/2018/5/layout/IconLeafLabelList"/>
    <dgm:cxn modelId="{B9A7FE93-F87D-4CFD-81A1-ED70BE45A94E}" type="presParOf" srcId="{9AE5C22F-FCF3-425A-A21A-7B0A2E91420B}" destId="{BEE6D711-1407-4B46-9B08-464F338DB709}" srcOrd="0" destOrd="0" presId="urn:microsoft.com/office/officeart/2018/5/layout/IconLeafLabelList"/>
    <dgm:cxn modelId="{1CF670D4-952F-4821-B8BF-F880BEAD7979}" type="presParOf" srcId="{9AE5C22F-FCF3-425A-A21A-7B0A2E91420B}" destId="{F4C3C910-ADE1-47C0-B72D-1C3B03021F70}" srcOrd="1" destOrd="0" presId="urn:microsoft.com/office/officeart/2018/5/layout/IconLeafLabelList"/>
    <dgm:cxn modelId="{0C2C8FCF-3176-4EF9-82BB-087C22F1130E}" type="presParOf" srcId="{9AE5C22F-FCF3-425A-A21A-7B0A2E91420B}" destId="{7F5C2806-2147-49B1-9B43-F3118AF881CD}" srcOrd="2" destOrd="0" presId="urn:microsoft.com/office/officeart/2018/5/layout/IconLeafLabelList"/>
    <dgm:cxn modelId="{9951BB64-806C-43A2-8AA7-74999557C68F}" type="presParOf" srcId="{9AE5C22F-FCF3-425A-A21A-7B0A2E91420B}" destId="{598C7564-B7DC-4854-9D29-26494FE79494}" srcOrd="3" destOrd="0" presId="urn:microsoft.com/office/officeart/2018/5/layout/IconLeafLabelList"/>
    <dgm:cxn modelId="{5FAAA913-3828-4713-95D2-404C8E9EB431}" type="presParOf" srcId="{0EF04F19-26D5-48D4-A7F9-A6FE0B208265}" destId="{5DC8561D-EE60-4878-8C4D-12766A9C0286}" srcOrd="11" destOrd="0" presId="urn:microsoft.com/office/officeart/2018/5/layout/IconLeafLabelList"/>
    <dgm:cxn modelId="{4A1ED85B-6974-4026-A784-6CCD33759FBA}" type="presParOf" srcId="{0EF04F19-26D5-48D4-A7F9-A6FE0B208265}" destId="{0E0D6462-6BFD-4A08-89BD-0AEAB9947966}" srcOrd="12" destOrd="0" presId="urn:microsoft.com/office/officeart/2018/5/layout/IconLeafLabelList"/>
    <dgm:cxn modelId="{182802B4-AECC-4ED1-8F71-4CC028CE6F88}" type="presParOf" srcId="{0E0D6462-6BFD-4A08-89BD-0AEAB9947966}" destId="{D4CD7671-16B8-4A68-BD8D-D245577CF265}" srcOrd="0" destOrd="0" presId="urn:microsoft.com/office/officeart/2018/5/layout/IconLeafLabelList"/>
    <dgm:cxn modelId="{E90B3C4E-1FA8-4E66-8A48-B0970FC68714}" type="presParOf" srcId="{0E0D6462-6BFD-4A08-89BD-0AEAB9947966}" destId="{6E91FD2D-371F-4C71-AE63-BAA0D2FF7269}" srcOrd="1" destOrd="0" presId="urn:microsoft.com/office/officeart/2018/5/layout/IconLeafLabelList"/>
    <dgm:cxn modelId="{DAC70CDF-642A-40BB-90B5-4D0045C43281}" type="presParOf" srcId="{0E0D6462-6BFD-4A08-89BD-0AEAB9947966}" destId="{D192133E-ECAB-442F-B039-6F0CA96FA4E0}" srcOrd="2" destOrd="0" presId="urn:microsoft.com/office/officeart/2018/5/layout/IconLeafLabelList"/>
    <dgm:cxn modelId="{4CE7A2C1-1BD9-4328-ADD2-F55813CB6C65}" type="presParOf" srcId="{0E0D6462-6BFD-4A08-89BD-0AEAB9947966}" destId="{BA0C919A-94D6-4C7A-BFF4-9DA1693A4B09}" srcOrd="3" destOrd="0" presId="urn:microsoft.com/office/officeart/2018/5/layout/IconLeafLabelList"/>
    <dgm:cxn modelId="{968CCB01-5D83-4061-84D8-C32E79C16B48}" type="presParOf" srcId="{0EF04F19-26D5-48D4-A7F9-A6FE0B208265}" destId="{4E7351B2-B439-4AB5-BC4A-8B25CCEEAA63}" srcOrd="13" destOrd="0" presId="urn:microsoft.com/office/officeart/2018/5/layout/IconLeafLabelList"/>
    <dgm:cxn modelId="{8E7BAF70-DF51-43DE-B9BA-998921BFDC53}" type="presParOf" srcId="{0EF04F19-26D5-48D4-A7F9-A6FE0B208265}" destId="{01B6B3BE-BE21-45ED-AB83-89EA859C9032}" srcOrd="14" destOrd="0" presId="urn:microsoft.com/office/officeart/2018/5/layout/IconLeafLabelList"/>
    <dgm:cxn modelId="{C567E735-0487-4720-908D-B491648CC73B}" type="presParOf" srcId="{01B6B3BE-BE21-45ED-AB83-89EA859C9032}" destId="{20379349-AC46-416E-97A0-1925A58BC4C2}" srcOrd="0" destOrd="0" presId="urn:microsoft.com/office/officeart/2018/5/layout/IconLeafLabelList"/>
    <dgm:cxn modelId="{7CEAD2F7-E878-4971-9521-7BABD7E79CDD}" type="presParOf" srcId="{01B6B3BE-BE21-45ED-AB83-89EA859C9032}" destId="{4811128C-84EF-44D6-B28F-62A7E22CF0BA}" srcOrd="1" destOrd="0" presId="urn:microsoft.com/office/officeart/2018/5/layout/IconLeafLabelList"/>
    <dgm:cxn modelId="{8B173F1C-2124-4F90-8472-CAFCE0FB1920}" type="presParOf" srcId="{01B6B3BE-BE21-45ED-AB83-89EA859C9032}" destId="{F1A09FAE-28B3-4721-B1C3-8B73E56B245B}" srcOrd="2" destOrd="0" presId="urn:microsoft.com/office/officeart/2018/5/layout/IconLeafLabelList"/>
    <dgm:cxn modelId="{657CD65B-3446-4943-AA88-E00BCD5EFB70}" type="presParOf" srcId="{01B6B3BE-BE21-45ED-AB83-89EA859C9032}" destId="{61D4A533-17B2-465F-8074-86FDB45CE58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AD32A4-83A3-4803-A735-49A3CD3C8DE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736210B-0C9F-4272-A2FA-E0EB97866D51}">
      <dgm:prSet/>
      <dgm:spPr/>
      <dgm:t>
        <a:bodyPr/>
        <a:lstStyle/>
        <a:p>
          <a:r>
            <a:rPr lang="fr-FR" dirty="0"/>
            <a:t>Soit l’ingénierie est, selon Eugene </a:t>
          </a:r>
          <a:r>
            <a:rPr lang="fr-FR" dirty="0" err="1"/>
            <a:t>Schlossberger</a:t>
          </a:r>
          <a:r>
            <a:rPr lang="fr-FR" dirty="0"/>
            <a:t> dans </a:t>
          </a:r>
          <a:r>
            <a:rPr lang="fr-FR" i="1" dirty="0"/>
            <a:t>The </a:t>
          </a:r>
          <a:r>
            <a:rPr lang="fr-FR" i="1" dirty="0" err="1"/>
            <a:t>Ethical</a:t>
          </a:r>
          <a:r>
            <a:rPr lang="fr-FR" i="1" dirty="0"/>
            <a:t> </a:t>
          </a:r>
          <a:r>
            <a:rPr lang="fr-FR" i="1" dirty="0" err="1"/>
            <a:t>Engineer</a:t>
          </a:r>
          <a:r>
            <a:rPr lang="fr-FR" dirty="0"/>
            <a:t> (1993), la « science de la technologie » et la technologie, la « science de la sagesse », ainsi l’ingénierie devient la « science de la sagesse de la pratique » </a:t>
          </a:r>
          <a:r>
            <a:rPr lang="fr-FR" dirty="0">
              <a:sym typeface="Wingdings" panose="05000000000000000000" pitchFamily="2" charset="2"/>
            </a:rPr>
            <a:t></a:t>
          </a:r>
          <a:r>
            <a:rPr lang="fr-FR" dirty="0"/>
            <a:t> questionnement éthique inutile.</a:t>
          </a:r>
          <a:endParaRPr lang="en-US" dirty="0"/>
        </a:p>
      </dgm:t>
    </dgm:pt>
    <dgm:pt modelId="{394BA98B-483D-4E1D-A0A6-5DD30480DA0D}" type="parTrans" cxnId="{4A2981DB-0E50-4991-B751-C703F6801138}">
      <dgm:prSet/>
      <dgm:spPr/>
      <dgm:t>
        <a:bodyPr/>
        <a:lstStyle/>
        <a:p>
          <a:endParaRPr lang="en-US"/>
        </a:p>
      </dgm:t>
    </dgm:pt>
    <dgm:pt modelId="{EE961917-47F2-4A9B-B416-30E365F348C9}" type="sibTrans" cxnId="{4A2981DB-0E50-4991-B751-C703F6801138}">
      <dgm:prSet/>
      <dgm:spPr/>
      <dgm:t>
        <a:bodyPr/>
        <a:lstStyle/>
        <a:p>
          <a:endParaRPr lang="en-US"/>
        </a:p>
      </dgm:t>
    </dgm:pt>
    <dgm:pt modelId="{3A4BB71E-3E49-47F1-A6B8-707E8455B97A}">
      <dgm:prSet/>
      <dgm:spPr/>
      <dgm:t>
        <a:bodyPr/>
        <a:lstStyle/>
        <a:p>
          <a:r>
            <a:rPr lang="fr-FR" dirty="0"/>
            <a:t>Soit l’ingénierie est le travail de l’ingénieur, il en est donc l’acteur et le responsable </a:t>
          </a:r>
          <a:r>
            <a:rPr lang="fr-FR" dirty="0">
              <a:sym typeface="Wingdings" panose="05000000000000000000" pitchFamily="2" charset="2"/>
            </a:rPr>
            <a:t></a:t>
          </a:r>
          <a:r>
            <a:rPr lang="fr-FR" dirty="0"/>
            <a:t> questionnement éthique nécessaire et demande action spécifique.</a:t>
          </a:r>
          <a:endParaRPr lang="en-US" dirty="0"/>
        </a:p>
      </dgm:t>
    </dgm:pt>
    <dgm:pt modelId="{16583603-0706-4BC9-AFD8-B99AE8E5A8B5}" type="parTrans" cxnId="{D1FEBA88-57EB-422F-BF83-4E6A0AE8E9A2}">
      <dgm:prSet/>
      <dgm:spPr/>
      <dgm:t>
        <a:bodyPr/>
        <a:lstStyle/>
        <a:p>
          <a:endParaRPr lang="en-US"/>
        </a:p>
      </dgm:t>
    </dgm:pt>
    <dgm:pt modelId="{36FF7168-79B8-482A-8154-D7EFF3FF17DF}" type="sibTrans" cxnId="{D1FEBA88-57EB-422F-BF83-4E6A0AE8E9A2}">
      <dgm:prSet/>
      <dgm:spPr/>
      <dgm:t>
        <a:bodyPr/>
        <a:lstStyle/>
        <a:p>
          <a:endParaRPr lang="en-US"/>
        </a:p>
      </dgm:t>
    </dgm:pt>
    <dgm:pt modelId="{B89F4D84-AAFC-40A5-94D4-0968348A230B}" type="pres">
      <dgm:prSet presAssocID="{C0AD32A4-83A3-4803-A735-49A3CD3C8DE0}" presName="root" presStyleCnt="0">
        <dgm:presLayoutVars>
          <dgm:dir/>
          <dgm:resizeHandles val="exact"/>
        </dgm:presLayoutVars>
      </dgm:prSet>
      <dgm:spPr/>
    </dgm:pt>
    <dgm:pt modelId="{9BFE9951-F881-48BC-81DA-9A51CCEA55C3}" type="pres">
      <dgm:prSet presAssocID="{7736210B-0C9F-4272-A2FA-E0EB97866D51}" presName="compNode" presStyleCnt="0"/>
      <dgm:spPr/>
    </dgm:pt>
    <dgm:pt modelId="{6E009E8F-1336-47D0-AC25-16075FD36CC3}" type="pres">
      <dgm:prSet presAssocID="{7736210B-0C9F-4272-A2FA-E0EB97866D5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760E46DC-E651-47D7-8447-6AC8645D7C27}" type="pres">
      <dgm:prSet presAssocID="{7736210B-0C9F-4272-A2FA-E0EB97866D51}" presName="spaceRect" presStyleCnt="0"/>
      <dgm:spPr/>
    </dgm:pt>
    <dgm:pt modelId="{FE12E568-5317-4B03-9FF9-4324FF76A3D9}" type="pres">
      <dgm:prSet presAssocID="{7736210B-0C9F-4272-A2FA-E0EB97866D51}" presName="textRect" presStyleLbl="revTx" presStyleIdx="0" presStyleCnt="2" custScaleY="170626">
        <dgm:presLayoutVars>
          <dgm:chMax val="1"/>
          <dgm:chPref val="1"/>
        </dgm:presLayoutVars>
      </dgm:prSet>
      <dgm:spPr/>
    </dgm:pt>
    <dgm:pt modelId="{FC8A1848-C9CB-4355-882D-05D847EB2FD9}" type="pres">
      <dgm:prSet presAssocID="{EE961917-47F2-4A9B-B416-30E365F348C9}" presName="sibTrans" presStyleCnt="0"/>
      <dgm:spPr/>
    </dgm:pt>
    <dgm:pt modelId="{CF885FC4-2F98-428F-9570-FCD570F7E32F}" type="pres">
      <dgm:prSet presAssocID="{3A4BB71E-3E49-47F1-A6B8-707E8455B97A}" presName="compNode" presStyleCnt="0"/>
      <dgm:spPr/>
    </dgm:pt>
    <dgm:pt modelId="{D377D0A1-EF53-42F2-926A-215BBF4C1194}" type="pres">
      <dgm:prSet presAssocID="{3A4BB71E-3E49-47F1-A6B8-707E8455B9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21FA30F1-104A-400D-8022-B6737843749C}" type="pres">
      <dgm:prSet presAssocID="{3A4BB71E-3E49-47F1-A6B8-707E8455B97A}" presName="spaceRect" presStyleCnt="0"/>
      <dgm:spPr/>
    </dgm:pt>
    <dgm:pt modelId="{58EC276A-1D2C-48CF-81CE-3D4D68D40268}" type="pres">
      <dgm:prSet presAssocID="{3A4BB71E-3E49-47F1-A6B8-707E8455B97A}" presName="textRect" presStyleLbl="revTx" presStyleIdx="1" presStyleCnt="2" custScaleY="143137">
        <dgm:presLayoutVars>
          <dgm:chMax val="1"/>
          <dgm:chPref val="1"/>
        </dgm:presLayoutVars>
      </dgm:prSet>
      <dgm:spPr/>
    </dgm:pt>
  </dgm:ptLst>
  <dgm:cxnLst>
    <dgm:cxn modelId="{CCEA6400-4323-4C94-A72C-6CD2C5D1F7F9}" type="presOf" srcId="{3A4BB71E-3E49-47F1-A6B8-707E8455B97A}" destId="{58EC276A-1D2C-48CF-81CE-3D4D68D40268}" srcOrd="0" destOrd="0" presId="urn:microsoft.com/office/officeart/2018/2/layout/IconLabelList"/>
    <dgm:cxn modelId="{D1FEBA88-57EB-422F-BF83-4E6A0AE8E9A2}" srcId="{C0AD32A4-83A3-4803-A735-49A3CD3C8DE0}" destId="{3A4BB71E-3E49-47F1-A6B8-707E8455B97A}" srcOrd="1" destOrd="0" parTransId="{16583603-0706-4BC9-AFD8-B99AE8E5A8B5}" sibTransId="{36FF7168-79B8-482A-8154-D7EFF3FF17DF}"/>
    <dgm:cxn modelId="{D7C1BFAD-00E0-4B63-9F62-F7098FEF2B63}" type="presOf" srcId="{7736210B-0C9F-4272-A2FA-E0EB97866D51}" destId="{FE12E568-5317-4B03-9FF9-4324FF76A3D9}" srcOrd="0" destOrd="0" presId="urn:microsoft.com/office/officeart/2018/2/layout/IconLabelList"/>
    <dgm:cxn modelId="{F6EF80BB-23C7-4B1E-B163-E0BFB9D49AF6}" type="presOf" srcId="{C0AD32A4-83A3-4803-A735-49A3CD3C8DE0}" destId="{B89F4D84-AAFC-40A5-94D4-0968348A230B}" srcOrd="0" destOrd="0" presId="urn:microsoft.com/office/officeart/2018/2/layout/IconLabelList"/>
    <dgm:cxn modelId="{4A2981DB-0E50-4991-B751-C703F6801138}" srcId="{C0AD32A4-83A3-4803-A735-49A3CD3C8DE0}" destId="{7736210B-0C9F-4272-A2FA-E0EB97866D51}" srcOrd="0" destOrd="0" parTransId="{394BA98B-483D-4E1D-A0A6-5DD30480DA0D}" sibTransId="{EE961917-47F2-4A9B-B416-30E365F348C9}"/>
    <dgm:cxn modelId="{B00AAB58-BAF8-4707-98FA-F7182C5BA70F}" type="presParOf" srcId="{B89F4D84-AAFC-40A5-94D4-0968348A230B}" destId="{9BFE9951-F881-48BC-81DA-9A51CCEA55C3}" srcOrd="0" destOrd="0" presId="urn:microsoft.com/office/officeart/2018/2/layout/IconLabelList"/>
    <dgm:cxn modelId="{B8D0E770-217C-4139-96D8-753F29AB42BC}" type="presParOf" srcId="{9BFE9951-F881-48BC-81DA-9A51CCEA55C3}" destId="{6E009E8F-1336-47D0-AC25-16075FD36CC3}" srcOrd="0" destOrd="0" presId="urn:microsoft.com/office/officeart/2018/2/layout/IconLabelList"/>
    <dgm:cxn modelId="{885D0AD0-2C12-4AD7-A67E-2378EBC6696B}" type="presParOf" srcId="{9BFE9951-F881-48BC-81DA-9A51CCEA55C3}" destId="{760E46DC-E651-47D7-8447-6AC8645D7C27}" srcOrd="1" destOrd="0" presId="urn:microsoft.com/office/officeart/2018/2/layout/IconLabelList"/>
    <dgm:cxn modelId="{B0D23E66-1D89-4744-80FF-16920F1A7B96}" type="presParOf" srcId="{9BFE9951-F881-48BC-81DA-9A51CCEA55C3}" destId="{FE12E568-5317-4B03-9FF9-4324FF76A3D9}" srcOrd="2" destOrd="0" presId="urn:microsoft.com/office/officeart/2018/2/layout/IconLabelList"/>
    <dgm:cxn modelId="{881BFF7B-92B3-4DAA-AD78-A33E4B1FB41C}" type="presParOf" srcId="{B89F4D84-AAFC-40A5-94D4-0968348A230B}" destId="{FC8A1848-C9CB-4355-882D-05D847EB2FD9}" srcOrd="1" destOrd="0" presId="urn:microsoft.com/office/officeart/2018/2/layout/IconLabelList"/>
    <dgm:cxn modelId="{DDBBF59A-033D-49C7-BC0F-82D767FDC0D4}" type="presParOf" srcId="{B89F4D84-AAFC-40A5-94D4-0968348A230B}" destId="{CF885FC4-2F98-428F-9570-FCD570F7E32F}" srcOrd="2" destOrd="0" presId="urn:microsoft.com/office/officeart/2018/2/layout/IconLabelList"/>
    <dgm:cxn modelId="{C16386A1-C207-4DFA-9F71-E86ABBD25DFD}" type="presParOf" srcId="{CF885FC4-2F98-428F-9570-FCD570F7E32F}" destId="{D377D0A1-EF53-42F2-926A-215BBF4C1194}" srcOrd="0" destOrd="0" presId="urn:microsoft.com/office/officeart/2018/2/layout/IconLabelList"/>
    <dgm:cxn modelId="{618F4480-2258-4115-BC57-041713B2BE90}" type="presParOf" srcId="{CF885FC4-2F98-428F-9570-FCD570F7E32F}" destId="{21FA30F1-104A-400D-8022-B6737843749C}" srcOrd="1" destOrd="0" presId="urn:microsoft.com/office/officeart/2018/2/layout/IconLabelList"/>
    <dgm:cxn modelId="{D779FDA5-BA99-4C08-BCC6-53E10358AD25}" type="presParOf" srcId="{CF885FC4-2F98-428F-9570-FCD570F7E32F}" destId="{58EC276A-1D2C-48CF-81CE-3D4D68D4026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0083CE-CBD4-4C85-BC4B-36A2C523AC9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5B9E0C-802B-4B5B-A044-3F650C1897A9}">
      <dgm:prSet/>
      <dgm:spPr/>
      <dgm:t>
        <a:bodyPr/>
        <a:lstStyle/>
        <a:p>
          <a:pPr>
            <a:lnSpc>
              <a:spcPct val="100000"/>
            </a:lnSpc>
          </a:pPr>
          <a:r>
            <a:rPr lang="fr-FR"/>
            <a:t>Pour choisir, il est nécessaire de comprendre comment fonctionne certains modèles de pensée, ce qui en est le centre.</a:t>
          </a:r>
          <a:endParaRPr lang="en-US"/>
        </a:p>
      </dgm:t>
    </dgm:pt>
    <dgm:pt modelId="{ECE1A433-540D-4B4A-BFA7-793D32AE693D}" type="parTrans" cxnId="{A1BCE2DB-06D3-4F04-94C3-0379B9340FF9}">
      <dgm:prSet/>
      <dgm:spPr/>
      <dgm:t>
        <a:bodyPr/>
        <a:lstStyle/>
        <a:p>
          <a:endParaRPr lang="en-US"/>
        </a:p>
      </dgm:t>
    </dgm:pt>
    <dgm:pt modelId="{6659E5F4-33AA-45D0-BC7B-986C097D9316}" type="sibTrans" cxnId="{A1BCE2DB-06D3-4F04-94C3-0379B9340FF9}">
      <dgm:prSet/>
      <dgm:spPr/>
      <dgm:t>
        <a:bodyPr/>
        <a:lstStyle/>
        <a:p>
          <a:endParaRPr lang="en-US"/>
        </a:p>
      </dgm:t>
    </dgm:pt>
    <dgm:pt modelId="{9FE9ADD1-0C9C-4DE1-946A-87ADCF12E5A3}">
      <dgm:prSet/>
      <dgm:spPr/>
      <dgm:t>
        <a:bodyPr/>
        <a:lstStyle/>
        <a:p>
          <a:pPr>
            <a:lnSpc>
              <a:spcPct val="100000"/>
            </a:lnSpc>
          </a:pPr>
          <a:r>
            <a:rPr lang="fr-FR"/>
            <a:t>Pour choisir, il est nécessaire d’avoir le choix.</a:t>
          </a:r>
          <a:endParaRPr lang="en-US"/>
        </a:p>
      </dgm:t>
    </dgm:pt>
    <dgm:pt modelId="{79466087-BEAE-458B-8A08-2A058172A9DE}" type="parTrans" cxnId="{6341791E-1E7C-4867-9C2E-7317F618DAD2}">
      <dgm:prSet/>
      <dgm:spPr/>
      <dgm:t>
        <a:bodyPr/>
        <a:lstStyle/>
        <a:p>
          <a:endParaRPr lang="en-US"/>
        </a:p>
      </dgm:t>
    </dgm:pt>
    <dgm:pt modelId="{AB940711-E4B6-4834-A738-9AF7C1432A6A}" type="sibTrans" cxnId="{6341791E-1E7C-4867-9C2E-7317F618DAD2}">
      <dgm:prSet/>
      <dgm:spPr/>
      <dgm:t>
        <a:bodyPr/>
        <a:lstStyle/>
        <a:p>
          <a:endParaRPr lang="en-US"/>
        </a:p>
      </dgm:t>
    </dgm:pt>
    <dgm:pt modelId="{5E9EB0E8-F229-416F-9354-6C02AE6C6011}">
      <dgm:prSet/>
      <dgm:spPr/>
      <dgm:t>
        <a:bodyPr/>
        <a:lstStyle/>
        <a:p>
          <a:pPr>
            <a:lnSpc>
              <a:spcPct val="100000"/>
            </a:lnSpc>
          </a:pPr>
          <a:r>
            <a:rPr lang="fr-FR"/>
            <a:t>Pour choisir, il est nécessaire de connaître. </a:t>
          </a:r>
          <a:endParaRPr lang="en-US"/>
        </a:p>
      </dgm:t>
    </dgm:pt>
    <dgm:pt modelId="{660E15A2-4F76-4BFB-B799-FF3957B154E3}" type="parTrans" cxnId="{357778D4-0373-4A19-8812-B4B4A616E43E}">
      <dgm:prSet/>
      <dgm:spPr/>
      <dgm:t>
        <a:bodyPr/>
        <a:lstStyle/>
        <a:p>
          <a:endParaRPr lang="en-US"/>
        </a:p>
      </dgm:t>
    </dgm:pt>
    <dgm:pt modelId="{0CF06B44-7F32-4A65-A2D4-3EB126150392}" type="sibTrans" cxnId="{357778D4-0373-4A19-8812-B4B4A616E43E}">
      <dgm:prSet/>
      <dgm:spPr/>
      <dgm:t>
        <a:bodyPr/>
        <a:lstStyle/>
        <a:p>
          <a:endParaRPr lang="en-US"/>
        </a:p>
      </dgm:t>
    </dgm:pt>
    <dgm:pt modelId="{A25179A5-B2A1-4D7B-A2CE-A606584DD7CD}">
      <dgm:prSet/>
      <dgm:spPr/>
      <dgm:t>
        <a:bodyPr/>
        <a:lstStyle/>
        <a:p>
          <a:pPr>
            <a:lnSpc>
              <a:spcPct val="100000"/>
            </a:lnSpc>
          </a:pPr>
          <a:r>
            <a:rPr lang="fr-FR"/>
            <a:t>Pour choisir, il est nécessaire d’être libre de choisir.</a:t>
          </a:r>
          <a:endParaRPr lang="en-US"/>
        </a:p>
      </dgm:t>
    </dgm:pt>
    <dgm:pt modelId="{DD507C04-A6DF-47B8-BDC8-4A9CCAE82219}" type="parTrans" cxnId="{CB7867E2-8E5B-4A71-8313-38D35A62810D}">
      <dgm:prSet/>
      <dgm:spPr/>
      <dgm:t>
        <a:bodyPr/>
        <a:lstStyle/>
        <a:p>
          <a:endParaRPr lang="en-US"/>
        </a:p>
      </dgm:t>
    </dgm:pt>
    <dgm:pt modelId="{EA028191-8C16-4EE9-B27F-503E6AA80D7A}" type="sibTrans" cxnId="{CB7867E2-8E5B-4A71-8313-38D35A62810D}">
      <dgm:prSet/>
      <dgm:spPr/>
      <dgm:t>
        <a:bodyPr/>
        <a:lstStyle/>
        <a:p>
          <a:endParaRPr lang="en-US"/>
        </a:p>
      </dgm:t>
    </dgm:pt>
    <dgm:pt modelId="{209F549E-7276-4236-8031-8E848626C71D}">
      <dgm:prSet/>
      <dgm:spPr/>
      <dgm:t>
        <a:bodyPr/>
        <a:lstStyle/>
        <a:p>
          <a:pPr>
            <a:lnSpc>
              <a:spcPct val="100000"/>
            </a:lnSpc>
          </a:pPr>
          <a:r>
            <a:rPr lang="fr-FR"/>
            <a:t>Pour agir, il faut pouvoir choisir et donc être libre, connaître, avoir le choix, comprendre.</a:t>
          </a:r>
          <a:endParaRPr lang="en-US"/>
        </a:p>
      </dgm:t>
    </dgm:pt>
    <dgm:pt modelId="{2A8670EB-D253-48E2-9CDE-7BAA3CCD1CFC}" type="parTrans" cxnId="{43CCB4CF-372E-4D56-9742-CCD2930F886E}">
      <dgm:prSet/>
      <dgm:spPr/>
      <dgm:t>
        <a:bodyPr/>
        <a:lstStyle/>
        <a:p>
          <a:endParaRPr lang="en-US"/>
        </a:p>
      </dgm:t>
    </dgm:pt>
    <dgm:pt modelId="{D9E44851-61EA-4080-85EC-90AAF755A18B}" type="sibTrans" cxnId="{43CCB4CF-372E-4D56-9742-CCD2930F886E}">
      <dgm:prSet/>
      <dgm:spPr/>
      <dgm:t>
        <a:bodyPr/>
        <a:lstStyle/>
        <a:p>
          <a:endParaRPr lang="en-US"/>
        </a:p>
      </dgm:t>
    </dgm:pt>
    <dgm:pt modelId="{B6A82FEB-0AB3-4A78-B124-2C01E0F241F2}" type="pres">
      <dgm:prSet presAssocID="{340083CE-CBD4-4C85-BC4B-36A2C523AC98}" presName="root" presStyleCnt="0">
        <dgm:presLayoutVars>
          <dgm:dir/>
          <dgm:resizeHandles val="exact"/>
        </dgm:presLayoutVars>
      </dgm:prSet>
      <dgm:spPr/>
    </dgm:pt>
    <dgm:pt modelId="{FC7195A8-44E0-48A7-84E3-812CBEBBE902}" type="pres">
      <dgm:prSet presAssocID="{795B9E0C-802B-4B5B-A044-3F650C1897A9}" presName="compNode" presStyleCnt="0"/>
      <dgm:spPr/>
    </dgm:pt>
    <dgm:pt modelId="{3978559D-3334-4E00-8D32-2C74A3033C56}" type="pres">
      <dgm:prSet presAssocID="{795B9E0C-802B-4B5B-A044-3F650C1897A9}" presName="bgRect" presStyleLbl="bgShp" presStyleIdx="0" presStyleCnt="5"/>
      <dgm:spPr/>
    </dgm:pt>
    <dgm:pt modelId="{10B11327-2F0B-44D8-8E97-D9C5F359C479}" type="pres">
      <dgm:prSet presAssocID="{795B9E0C-802B-4B5B-A044-3F650C1897A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DBFAFCC-B431-4184-BC20-CBD2436BDE2F}" type="pres">
      <dgm:prSet presAssocID="{795B9E0C-802B-4B5B-A044-3F650C1897A9}" presName="spaceRect" presStyleCnt="0"/>
      <dgm:spPr/>
    </dgm:pt>
    <dgm:pt modelId="{71001B93-6A02-4C4D-AF9A-7DDEC221C0BC}" type="pres">
      <dgm:prSet presAssocID="{795B9E0C-802B-4B5B-A044-3F650C1897A9}" presName="parTx" presStyleLbl="revTx" presStyleIdx="0" presStyleCnt="5">
        <dgm:presLayoutVars>
          <dgm:chMax val="0"/>
          <dgm:chPref val="0"/>
        </dgm:presLayoutVars>
      </dgm:prSet>
      <dgm:spPr/>
    </dgm:pt>
    <dgm:pt modelId="{20952808-0AA8-44A1-9066-C4092D6AF3C8}" type="pres">
      <dgm:prSet presAssocID="{6659E5F4-33AA-45D0-BC7B-986C097D9316}" presName="sibTrans" presStyleCnt="0"/>
      <dgm:spPr/>
    </dgm:pt>
    <dgm:pt modelId="{DF4554CC-6FA0-400C-851F-BE176D7B090F}" type="pres">
      <dgm:prSet presAssocID="{9FE9ADD1-0C9C-4DE1-946A-87ADCF12E5A3}" presName="compNode" presStyleCnt="0"/>
      <dgm:spPr/>
    </dgm:pt>
    <dgm:pt modelId="{5BF8B3CE-5A86-4505-9FE9-FD1107142E9A}" type="pres">
      <dgm:prSet presAssocID="{9FE9ADD1-0C9C-4DE1-946A-87ADCF12E5A3}" presName="bgRect" presStyleLbl="bgShp" presStyleIdx="1" presStyleCnt="5"/>
      <dgm:spPr/>
    </dgm:pt>
    <dgm:pt modelId="{2A883363-8565-42B3-85CA-0B8C34187687}" type="pres">
      <dgm:prSet presAssocID="{9FE9ADD1-0C9C-4DE1-946A-87ADCF12E5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ussole"/>
        </a:ext>
      </dgm:extLst>
    </dgm:pt>
    <dgm:pt modelId="{0C1D350C-D91E-494D-88E3-FCCEB6A3C14A}" type="pres">
      <dgm:prSet presAssocID="{9FE9ADD1-0C9C-4DE1-946A-87ADCF12E5A3}" presName="spaceRect" presStyleCnt="0"/>
      <dgm:spPr/>
    </dgm:pt>
    <dgm:pt modelId="{BFED781A-47F2-492D-91B9-0E3C4ECCB8BA}" type="pres">
      <dgm:prSet presAssocID="{9FE9ADD1-0C9C-4DE1-946A-87ADCF12E5A3}" presName="parTx" presStyleLbl="revTx" presStyleIdx="1" presStyleCnt="5">
        <dgm:presLayoutVars>
          <dgm:chMax val="0"/>
          <dgm:chPref val="0"/>
        </dgm:presLayoutVars>
      </dgm:prSet>
      <dgm:spPr/>
    </dgm:pt>
    <dgm:pt modelId="{68932415-841F-4A07-BBD0-E0753965752F}" type="pres">
      <dgm:prSet presAssocID="{AB940711-E4B6-4834-A738-9AF7C1432A6A}" presName="sibTrans" presStyleCnt="0"/>
      <dgm:spPr/>
    </dgm:pt>
    <dgm:pt modelId="{690C16EB-C14F-40EF-A864-919D77270202}" type="pres">
      <dgm:prSet presAssocID="{5E9EB0E8-F229-416F-9354-6C02AE6C6011}" presName="compNode" presStyleCnt="0"/>
      <dgm:spPr/>
    </dgm:pt>
    <dgm:pt modelId="{B334FD21-7D91-4EAC-BF41-0DA339FC8535}" type="pres">
      <dgm:prSet presAssocID="{5E9EB0E8-F229-416F-9354-6C02AE6C6011}" presName="bgRect" presStyleLbl="bgShp" presStyleIdx="2" presStyleCnt="5"/>
      <dgm:spPr/>
    </dgm:pt>
    <dgm:pt modelId="{BFD15630-6742-42F5-AEFA-F7980549F450}" type="pres">
      <dgm:prSet presAssocID="{5E9EB0E8-F229-416F-9354-6C02AE6C601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p compass"/>
        </a:ext>
      </dgm:extLst>
    </dgm:pt>
    <dgm:pt modelId="{67392EBE-F85A-4D56-88E3-58B7892A628D}" type="pres">
      <dgm:prSet presAssocID="{5E9EB0E8-F229-416F-9354-6C02AE6C6011}" presName="spaceRect" presStyleCnt="0"/>
      <dgm:spPr/>
    </dgm:pt>
    <dgm:pt modelId="{B1EBB700-7317-4080-A02A-B6AECFC8F247}" type="pres">
      <dgm:prSet presAssocID="{5E9EB0E8-F229-416F-9354-6C02AE6C6011}" presName="parTx" presStyleLbl="revTx" presStyleIdx="2" presStyleCnt="5">
        <dgm:presLayoutVars>
          <dgm:chMax val="0"/>
          <dgm:chPref val="0"/>
        </dgm:presLayoutVars>
      </dgm:prSet>
      <dgm:spPr/>
    </dgm:pt>
    <dgm:pt modelId="{F247B5EF-C6B7-4A86-BC01-D0790C282E32}" type="pres">
      <dgm:prSet presAssocID="{0CF06B44-7F32-4A65-A2D4-3EB126150392}" presName="sibTrans" presStyleCnt="0"/>
      <dgm:spPr/>
    </dgm:pt>
    <dgm:pt modelId="{E966F6F9-93A8-4AC3-A4AF-4BB17650652F}" type="pres">
      <dgm:prSet presAssocID="{A25179A5-B2A1-4D7B-A2CE-A606584DD7CD}" presName="compNode" presStyleCnt="0"/>
      <dgm:spPr/>
    </dgm:pt>
    <dgm:pt modelId="{77DDA75F-B145-4E46-9F44-A4CAA98DCC66}" type="pres">
      <dgm:prSet presAssocID="{A25179A5-B2A1-4D7B-A2CE-A606584DD7CD}" presName="bgRect" presStyleLbl="bgShp" presStyleIdx="3" presStyleCnt="5"/>
      <dgm:spPr/>
    </dgm:pt>
    <dgm:pt modelId="{6ED77C58-57F7-4EC1-BCC9-90BECBF6066F}" type="pres">
      <dgm:prSet presAssocID="{A25179A5-B2A1-4D7B-A2CE-A606584DD7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1637DA5A-14F8-48CD-82A7-F680C10F64AA}" type="pres">
      <dgm:prSet presAssocID="{A25179A5-B2A1-4D7B-A2CE-A606584DD7CD}" presName="spaceRect" presStyleCnt="0"/>
      <dgm:spPr/>
    </dgm:pt>
    <dgm:pt modelId="{D660999B-7E25-40F2-9800-A3F4D061B107}" type="pres">
      <dgm:prSet presAssocID="{A25179A5-B2A1-4D7B-A2CE-A606584DD7CD}" presName="parTx" presStyleLbl="revTx" presStyleIdx="3" presStyleCnt="5">
        <dgm:presLayoutVars>
          <dgm:chMax val="0"/>
          <dgm:chPref val="0"/>
        </dgm:presLayoutVars>
      </dgm:prSet>
      <dgm:spPr/>
    </dgm:pt>
    <dgm:pt modelId="{B6B9F412-F5EF-4A45-A7A4-3D038F166C95}" type="pres">
      <dgm:prSet presAssocID="{EA028191-8C16-4EE9-B27F-503E6AA80D7A}" presName="sibTrans" presStyleCnt="0"/>
      <dgm:spPr/>
    </dgm:pt>
    <dgm:pt modelId="{038D0001-4240-4B47-9C06-A08913377DB1}" type="pres">
      <dgm:prSet presAssocID="{209F549E-7276-4236-8031-8E848626C71D}" presName="compNode" presStyleCnt="0"/>
      <dgm:spPr/>
    </dgm:pt>
    <dgm:pt modelId="{4D8FD2F4-FD28-4FC4-9DE4-9D31ACD45C99}" type="pres">
      <dgm:prSet presAssocID="{209F549E-7276-4236-8031-8E848626C71D}" presName="bgRect" presStyleLbl="bgShp" presStyleIdx="4" presStyleCnt="5"/>
      <dgm:spPr/>
    </dgm:pt>
    <dgm:pt modelId="{6CE9EB91-F361-482C-B978-D741421E18F1}" type="pres">
      <dgm:prSet presAssocID="{209F549E-7276-4236-8031-8E848626C71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stle scene"/>
        </a:ext>
      </dgm:extLst>
    </dgm:pt>
    <dgm:pt modelId="{E6BFFAA4-6FFA-4758-8BAE-284D3D7354C8}" type="pres">
      <dgm:prSet presAssocID="{209F549E-7276-4236-8031-8E848626C71D}" presName="spaceRect" presStyleCnt="0"/>
      <dgm:spPr/>
    </dgm:pt>
    <dgm:pt modelId="{6042BEFC-A892-4456-B88A-7FC6A30D0696}" type="pres">
      <dgm:prSet presAssocID="{209F549E-7276-4236-8031-8E848626C71D}" presName="parTx" presStyleLbl="revTx" presStyleIdx="4" presStyleCnt="5">
        <dgm:presLayoutVars>
          <dgm:chMax val="0"/>
          <dgm:chPref val="0"/>
        </dgm:presLayoutVars>
      </dgm:prSet>
      <dgm:spPr/>
    </dgm:pt>
  </dgm:ptLst>
  <dgm:cxnLst>
    <dgm:cxn modelId="{56973C11-6BB0-4E33-8AA2-5F64B56D71C5}" type="presOf" srcId="{A25179A5-B2A1-4D7B-A2CE-A606584DD7CD}" destId="{D660999B-7E25-40F2-9800-A3F4D061B107}" srcOrd="0" destOrd="0" presId="urn:microsoft.com/office/officeart/2018/2/layout/IconVerticalSolidList"/>
    <dgm:cxn modelId="{6341791E-1E7C-4867-9C2E-7317F618DAD2}" srcId="{340083CE-CBD4-4C85-BC4B-36A2C523AC98}" destId="{9FE9ADD1-0C9C-4DE1-946A-87ADCF12E5A3}" srcOrd="1" destOrd="0" parTransId="{79466087-BEAE-458B-8A08-2A058172A9DE}" sibTransId="{AB940711-E4B6-4834-A738-9AF7C1432A6A}"/>
    <dgm:cxn modelId="{461B712F-3AFF-4ADC-9C80-224CE1635B7C}" type="presOf" srcId="{795B9E0C-802B-4B5B-A044-3F650C1897A9}" destId="{71001B93-6A02-4C4D-AF9A-7DDEC221C0BC}" srcOrd="0" destOrd="0" presId="urn:microsoft.com/office/officeart/2018/2/layout/IconVerticalSolidList"/>
    <dgm:cxn modelId="{158D2B5F-F0CB-4970-A815-A80C20CA1458}" type="presOf" srcId="{340083CE-CBD4-4C85-BC4B-36A2C523AC98}" destId="{B6A82FEB-0AB3-4A78-B124-2C01E0F241F2}" srcOrd="0" destOrd="0" presId="urn:microsoft.com/office/officeart/2018/2/layout/IconVerticalSolidList"/>
    <dgm:cxn modelId="{2760F293-6AC8-4488-BA97-1FD395CFE2FA}" type="presOf" srcId="{5E9EB0E8-F229-416F-9354-6C02AE6C6011}" destId="{B1EBB700-7317-4080-A02A-B6AECFC8F247}" srcOrd="0" destOrd="0" presId="urn:microsoft.com/office/officeart/2018/2/layout/IconVerticalSolidList"/>
    <dgm:cxn modelId="{C07853C3-26B3-47C9-BF3F-C480B4ABF493}" type="presOf" srcId="{9FE9ADD1-0C9C-4DE1-946A-87ADCF12E5A3}" destId="{BFED781A-47F2-492D-91B9-0E3C4ECCB8BA}" srcOrd="0" destOrd="0" presId="urn:microsoft.com/office/officeart/2018/2/layout/IconVerticalSolidList"/>
    <dgm:cxn modelId="{43CCB4CF-372E-4D56-9742-CCD2930F886E}" srcId="{340083CE-CBD4-4C85-BC4B-36A2C523AC98}" destId="{209F549E-7276-4236-8031-8E848626C71D}" srcOrd="4" destOrd="0" parTransId="{2A8670EB-D253-48E2-9CDE-7BAA3CCD1CFC}" sibTransId="{D9E44851-61EA-4080-85EC-90AAF755A18B}"/>
    <dgm:cxn modelId="{357778D4-0373-4A19-8812-B4B4A616E43E}" srcId="{340083CE-CBD4-4C85-BC4B-36A2C523AC98}" destId="{5E9EB0E8-F229-416F-9354-6C02AE6C6011}" srcOrd="2" destOrd="0" parTransId="{660E15A2-4F76-4BFB-B799-FF3957B154E3}" sibTransId="{0CF06B44-7F32-4A65-A2D4-3EB126150392}"/>
    <dgm:cxn modelId="{A1BCE2DB-06D3-4F04-94C3-0379B9340FF9}" srcId="{340083CE-CBD4-4C85-BC4B-36A2C523AC98}" destId="{795B9E0C-802B-4B5B-A044-3F650C1897A9}" srcOrd="0" destOrd="0" parTransId="{ECE1A433-540D-4B4A-BFA7-793D32AE693D}" sibTransId="{6659E5F4-33AA-45D0-BC7B-986C097D9316}"/>
    <dgm:cxn modelId="{DF1814DD-7630-48BF-BD02-66EEABECB174}" type="presOf" srcId="{209F549E-7276-4236-8031-8E848626C71D}" destId="{6042BEFC-A892-4456-B88A-7FC6A30D0696}" srcOrd="0" destOrd="0" presId="urn:microsoft.com/office/officeart/2018/2/layout/IconVerticalSolidList"/>
    <dgm:cxn modelId="{CB7867E2-8E5B-4A71-8313-38D35A62810D}" srcId="{340083CE-CBD4-4C85-BC4B-36A2C523AC98}" destId="{A25179A5-B2A1-4D7B-A2CE-A606584DD7CD}" srcOrd="3" destOrd="0" parTransId="{DD507C04-A6DF-47B8-BDC8-4A9CCAE82219}" sibTransId="{EA028191-8C16-4EE9-B27F-503E6AA80D7A}"/>
    <dgm:cxn modelId="{EA73197C-DD19-4920-A7C9-E3483FCF172D}" type="presParOf" srcId="{B6A82FEB-0AB3-4A78-B124-2C01E0F241F2}" destId="{FC7195A8-44E0-48A7-84E3-812CBEBBE902}" srcOrd="0" destOrd="0" presId="urn:microsoft.com/office/officeart/2018/2/layout/IconVerticalSolidList"/>
    <dgm:cxn modelId="{8BFAB2F8-1BF5-4D27-8C50-CAD96CC17F51}" type="presParOf" srcId="{FC7195A8-44E0-48A7-84E3-812CBEBBE902}" destId="{3978559D-3334-4E00-8D32-2C74A3033C56}" srcOrd="0" destOrd="0" presId="urn:microsoft.com/office/officeart/2018/2/layout/IconVerticalSolidList"/>
    <dgm:cxn modelId="{7E4465AA-5C6A-4954-868F-E006DDC34C98}" type="presParOf" srcId="{FC7195A8-44E0-48A7-84E3-812CBEBBE902}" destId="{10B11327-2F0B-44D8-8E97-D9C5F359C479}" srcOrd="1" destOrd="0" presId="urn:microsoft.com/office/officeart/2018/2/layout/IconVerticalSolidList"/>
    <dgm:cxn modelId="{671896CE-DB2A-460E-A162-54834F09D1A2}" type="presParOf" srcId="{FC7195A8-44E0-48A7-84E3-812CBEBBE902}" destId="{1DBFAFCC-B431-4184-BC20-CBD2436BDE2F}" srcOrd="2" destOrd="0" presId="urn:microsoft.com/office/officeart/2018/2/layout/IconVerticalSolidList"/>
    <dgm:cxn modelId="{AF500D8E-CC8B-4274-BAF0-B9B28AB6C9DB}" type="presParOf" srcId="{FC7195A8-44E0-48A7-84E3-812CBEBBE902}" destId="{71001B93-6A02-4C4D-AF9A-7DDEC221C0BC}" srcOrd="3" destOrd="0" presId="urn:microsoft.com/office/officeart/2018/2/layout/IconVerticalSolidList"/>
    <dgm:cxn modelId="{3E7DB84A-02F1-4E30-ADDE-E6C3F8D73F20}" type="presParOf" srcId="{B6A82FEB-0AB3-4A78-B124-2C01E0F241F2}" destId="{20952808-0AA8-44A1-9066-C4092D6AF3C8}" srcOrd="1" destOrd="0" presId="urn:microsoft.com/office/officeart/2018/2/layout/IconVerticalSolidList"/>
    <dgm:cxn modelId="{149FEF41-9701-49EC-BCCF-A4BB67C95904}" type="presParOf" srcId="{B6A82FEB-0AB3-4A78-B124-2C01E0F241F2}" destId="{DF4554CC-6FA0-400C-851F-BE176D7B090F}" srcOrd="2" destOrd="0" presId="urn:microsoft.com/office/officeart/2018/2/layout/IconVerticalSolidList"/>
    <dgm:cxn modelId="{B56539C0-CDF6-4207-A061-F2DAF4A80BE4}" type="presParOf" srcId="{DF4554CC-6FA0-400C-851F-BE176D7B090F}" destId="{5BF8B3CE-5A86-4505-9FE9-FD1107142E9A}" srcOrd="0" destOrd="0" presId="urn:microsoft.com/office/officeart/2018/2/layout/IconVerticalSolidList"/>
    <dgm:cxn modelId="{500D19FC-BD85-477D-9A18-F90533887008}" type="presParOf" srcId="{DF4554CC-6FA0-400C-851F-BE176D7B090F}" destId="{2A883363-8565-42B3-85CA-0B8C34187687}" srcOrd="1" destOrd="0" presId="urn:microsoft.com/office/officeart/2018/2/layout/IconVerticalSolidList"/>
    <dgm:cxn modelId="{7C22ACEB-4583-480A-AEB1-C43208235D97}" type="presParOf" srcId="{DF4554CC-6FA0-400C-851F-BE176D7B090F}" destId="{0C1D350C-D91E-494D-88E3-FCCEB6A3C14A}" srcOrd="2" destOrd="0" presId="urn:microsoft.com/office/officeart/2018/2/layout/IconVerticalSolidList"/>
    <dgm:cxn modelId="{40508234-B8A8-41C8-8967-DA197BFA12C7}" type="presParOf" srcId="{DF4554CC-6FA0-400C-851F-BE176D7B090F}" destId="{BFED781A-47F2-492D-91B9-0E3C4ECCB8BA}" srcOrd="3" destOrd="0" presId="urn:microsoft.com/office/officeart/2018/2/layout/IconVerticalSolidList"/>
    <dgm:cxn modelId="{658AA5F5-8AF6-4CE4-9930-8C3BE1354B5E}" type="presParOf" srcId="{B6A82FEB-0AB3-4A78-B124-2C01E0F241F2}" destId="{68932415-841F-4A07-BBD0-E0753965752F}" srcOrd="3" destOrd="0" presId="urn:microsoft.com/office/officeart/2018/2/layout/IconVerticalSolidList"/>
    <dgm:cxn modelId="{039B4026-D412-4FC0-B874-9057A280E47F}" type="presParOf" srcId="{B6A82FEB-0AB3-4A78-B124-2C01E0F241F2}" destId="{690C16EB-C14F-40EF-A864-919D77270202}" srcOrd="4" destOrd="0" presId="urn:microsoft.com/office/officeart/2018/2/layout/IconVerticalSolidList"/>
    <dgm:cxn modelId="{786C055B-234C-42B7-BF5F-BD5649C8E158}" type="presParOf" srcId="{690C16EB-C14F-40EF-A864-919D77270202}" destId="{B334FD21-7D91-4EAC-BF41-0DA339FC8535}" srcOrd="0" destOrd="0" presId="urn:microsoft.com/office/officeart/2018/2/layout/IconVerticalSolidList"/>
    <dgm:cxn modelId="{1FE4F5F2-7760-4BAB-BBA1-CEC3672D7451}" type="presParOf" srcId="{690C16EB-C14F-40EF-A864-919D77270202}" destId="{BFD15630-6742-42F5-AEFA-F7980549F450}" srcOrd="1" destOrd="0" presId="urn:microsoft.com/office/officeart/2018/2/layout/IconVerticalSolidList"/>
    <dgm:cxn modelId="{96EA1D02-A787-49F1-BBEB-F0630020DA94}" type="presParOf" srcId="{690C16EB-C14F-40EF-A864-919D77270202}" destId="{67392EBE-F85A-4D56-88E3-58B7892A628D}" srcOrd="2" destOrd="0" presId="urn:microsoft.com/office/officeart/2018/2/layout/IconVerticalSolidList"/>
    <dgm:cxn modelId="{BDC75A88-66D1-44AB-BDD0-11EE4A1DECC5}" type="presParOf" srcId="{690C16EB-C14F-40EF-A864-919D77270202}" destId="{B1EBB700-7317-4080-A02A-B6AECFC8F247}" srcOrd="3" destOrd="0" presId="urn:microsoft.com/office/officeart/2018/2/layout/IconVerticalSolidList"/>
    <dgm:cxn modelId="{D38DF290-7BEF-4619-BF59-789E86C99520}" type="presParOf" srcId="{B6A82FEB-0AB3-4A78-B124-2C01E0F241F2}" destId="{F247B5EF-C6B7-4A86-BC01-D0790C282E32}" srcOrd="5" destOrd="0" presId="urn:microsoft.com/office/officeart/2018/2/layout/IconVerticalSolidList"/>
    <dgm:cxn modelId="{7AF65A0B-F229-4466-8392-68DB2A1F9C38}" type="presParOf" srcId="{B6A82FEB-0AB3-4A78-B124-2C01E0F241F2}" destId="{E966F6F9-93A8-4AC3-A4AF-4BB17650652F}" srcOrd="6" destOrd="0" presId="urn:microsoft.com/office/officeart/2018/2/layout/IconVerticalSolidList"/>
    <dgm:cxn modelId="{B9F7D969-0B09-46A1-A31F-517BE03CB238}" type="presParOf" srcId="{E966F6F9-93A8-4AC3-A4AF-4BB17650652F}" destId="{77DDA75F-B145-4E46-9F44-A4CAA98DCC66}" srcOrd="0" destOrd="0" presId="urn:microsoft.com/office/officeart/2018/2/layout/IconVerticalSolidList"/>
    <dgm:cxn modelId="{B48752E9-1C6E-4D04-B833-D5E3F0433F46}" type="presParOf" srcId="{E966F6F9-93A8-4AC3-A4AF-4BB17650652F}" destId="{6ED77C58-57F7-4EC1-BCC9-90BECBF6066F}" srcOrd="1" destOrd="0" presId="urn:microsoft.com/office/officeart/2018/2/layout/IconVerticalSolidList"/>
    <dgm:cxn modelId="{6DC0543F-3C28-433A-8CBB-0B4F80F9A6C1}" type="presParOf" srcId="{E966F6F9-93A8-4AC3-A4AF-4BB17650652F}" destId="{1637DA5A-14F8-48CD-82A7-F680C10F64AA}" srcOrd="2" destOrd="0" presId="urn:microsoft.com/office/officeart/2018/2/layout/IconVerticalSolidList"/>
    <dgm:cxn modelId="{E57D58EA-12FE-44A6-AB0B-B5097E0CE868}" type="presParOf" srcId="{E966F6F9-93A8-4AC3-A4AF-4BB17650652F}" destId="{D660999B-7E25-40F2-9800-A3F4D061B107}" srcOrd="3" destOrd="0" presId="urn:microsoft.com/office/officeart/2018/2/layout/IconVerticalSolidList"/>
    <dgm:cxn modelId="{1BAFC280-7A44-4685-A1FB-97EC3EDD295F}" type="presParOf" srcId="{B6A82FEB-0AB3-4A78-B124-2C01E0F241F2}" destId="{B6B9F412-F5EF-4A45-A7A4-3D038F166C95}" srcOrd="7" destOrd="0" presId="urn:microsoft.com/office/officeart/2018/2/layout/IconVerticalSolidList"/>
    <dgm:cxn modelId="{2A15A1B8-49B6-45A5-8F34-055ABD6929A0}" type="presParOf" srcId="{B6A82FEB-0AB3-4A78-B124-2C01E0F241F2}" destId="{038D0001-4240-4B47-9C06-A08913377DB1}" srcOrd="8" destOrd="0" presId="urn:microsoft.com/office/officeart/2018/2/layout/IconVerticalSolidList"/>
    <dgm:cxn modelId="{FFD616D1-42DF-41F5-A1D8-366F24836CF5}" type="presParOf" srcId="{038D0001-4240-4B47-9C06-A08913377DB1}" destId="{4D8FD2F4-FD28-4FC4-9DE4-9D31ACD45C99}" srcOrd="0" destOrd="0" presId="urn:microsoft.com/office/officeart/2018/2/layout/IconVerticalSolidList"/>
    <dgm:cxn modelId="{4522801A-857B-4133-9BF6-9D308680E9BF}" type="presParOf" srcId="{038D0001-4240-4B47-9C06-A08913377DB1}" destId="{6CE9EB91-F361-482C-B978-D741421E18F1}" srcOrd="1" destOrd="0" presId="urn:microsoft.com/office/officeart/2018/2/layout/IconVerticalSolidList"/>
    <dgm:cxn modelId="{B37AE482-B68D-467B-9D5D-F7D4DF423335}" type="presParOf" srcId="{038D0001-4240-4B47-9C06-A08913377DB1}" destId="{E6BFFAA4-6FFA-4758-8BAE-284D3D7354C8}" srcOrd="2" destOrd="0" presId="urn:microsoft.com/office/officeart/2018/2/layout/IconVerticalSolidList"/>
    <dgm:cxn modelId="{99BEB472-3F62-4854-99A9-73A6F729FE4A}" type="presParOf" srcId="{038D0001-4240-4B47-9C06-A08913377DB1}" destId="{6042BEFC-A892-4456-B88A-7FC6A30D069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D83FF-7C60-45FD-8A81-E4E33EAC47DE}">
      <dsp:nvSpPr>
        <dsp:cNvPr id="0" name=""/>
        <dsp:cNvSpPr/>
      </dsp:nvSpPr>
      <dsp:spPr>
        <a:xfrm>
          <a:off x="0" y="2415553"/>
          <a:ext cx="6296297" cy="158486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fr-FR" sz="3200" kern="1200"/>
            <a:t>Responsable</a:t>
          </a:r>
          <a:endParaRPr lang="en-US" sz="3200" kern="1200"/>
        </a:p>
      </dsp:txBody>
      <dsp:txXfrm>
        <a:off x="0" y="2415553"/>
        <a:ext cx="6296297" cy="855826"/>
      </dsp:txXfrm>
    </dsp:sp>
    <dsp:sp modelId="{134B08D1-1EF4-4144-B97C-A71B05A697E4}">
      <dsp:nvSpPr>
        <dsp:cNvPr id="0" name=""/>
        <dsp:cNvSpPr/>
      </dsp:nvSpPr>
      <dsp:spPr>
        <a:xfrm>
          <a:off x="0" y="3239682"/>
          <a:ext cx="3148148" cy="729037"/>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fr-FR" sz="1600" kern="1200"/>
            <a:t>Celui qui répond de, qui se porte garant.</a:t>
          </a:r>
          <a:endParaRPr lang="en-US" sz="1600" kern="1200"/>
        </a:p>
      </dsp:txBody>
      <dsp:txXfrm>
        <a:off x="0" y="3239682"/>
        <a:ext cx="3148148" cy="729037"/>
      </dsp:txXfrm>
    </dsp:sp>
    <dsp:sp modelId="{4093DD35-EE75-475F-8CCB-32D3F4F622D2}">
      <dsp:nvSpPr>
        <dsp:cNvPr id="0" name=""/>
        <dsp:cNvSpPr/>
      </dsp:nvSpPr>
      <dsp:spPr>
        <a:xfrm>
          <a:off x="3148148" y="3239682"/>
          <a:ext cx="3148148" cy="729037"/>
        </a:xfrm>
        <a:prstGeom prst="rect">
          <a:avLst/>
        </a:prstGeom>
        <a:solidFill>
          <a:schemeClr val="accent5">
            <a:tint val="40000"/>
            <a:alpha val="90000"/>
            <a:hueOff val="-3788726"/>
            <a:satOff val="-13699"/>
            <a:lumOff val="923"/>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fr-FR" sz="1600" kern="1200"/>
            <a:t>Celui qui doit rendre compte de ses actes et de ceux des personnes dont il a la garde (XIVème siècle).</a:t>
          </a:r>
          <a:endParaRPr lang="en-US" sz="1600" kern="1200"/>
        </a:p>
      </dsp:txBody>
      <dsp:txXfrm>
        <a:off x="3148148" y="3239682"/>
        <a:ext cx="3148148" cy="729037"/>
      </dsp:txXfrm>
    </dsp:sp>
    <dsp:sp modelId="{998BE5A2-C622-4BBD-BB01-951CF55FEDFF}">
      <dsp:nvSpPr>
        <dsp:cNvPr id="0" name=""/>
        <dsp:cNvSpPr/>
      </dsp:nvSpPr>
      <dsp:spPr>
        <a:xfrm rot="10800000">
          <a:off x="0" y="1804"/>
          <a:ext cx="6296297" cy="2437521"/>
        </a:xfrm>
        <a:prstGeom prst="upArrowCallout">
          <a:avLst/>
        </a:prstGeom>
        <a:solidFill>
          <a:schemeClr val="accent5">
            <a:hueOff val="-3308557"/>
            <a:satOff val="-17770"/>
            <a:lumOff val="60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fr-FR" sz="3200" kern="1200"/>
            <a:t>Etymologie </a:t>
          </a:r>
          <a:endParaRPr lang="en-US" sz="3200" kern="1200"/>
        </a:p>
      </dsp:txBody>
      <dsp:txXfrm rot="10800000">
        <a:off x="0" y="1804"/>
        <a:ext cx="6296297" cy="1583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EF63C-DED1-4AAD-9F65-DAB039B6C247}">
      <dsp:nvSpPr>
        <dsp:cNvPr id="0" name=""/>
        <dsp:cNvSpPr/>
      </dsp:nvSpPr>
      <dsp:spPr>
        <a:xfrm>
          <a:off x="0" y="582538"/>
          <a:ext cx="9905999" cy="10754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95ADEE-A02E-44BF-B673-3B3076A03971}">
      <dsp:nvSpPr>
        <dsp:cNvPr id="0" name=""/>
        <dsp:cNvSpPr/>
      </dsp:nvSpPr>
      <dsp:spPr>
        <a:xfrm>
          <a:off x="325325" y="824515"/>
          <a:ext cx="591500" cy="591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51950A-84E1-47CD-B8B5-AE247F78B7F8}">
      <dsp:nvSpPr>
        <dsp:cNvPr id="0" name=""/>
        <dsp:cNvSpPr/>
      </dsp:nvSpPr>
      <dsp:spPr>
        <a:xfrm>
          <a:off x="1242150" y="582538"/>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977900">
            <a:lnSpc>
              <a:spcPct val="90000"/>
            </a:lnSpc>
            <a:spcBef>
              <a:spcPct val="0"/>
            </a:spcBef>
            <a:spcAft>
              <a:spcPct val="35000"/>
            </a:spcAft>
            <a:buNone/>
          </a:pPr>
          <a:r>
            <a:rPr lang="fr-FR" sz="2200" kern="1200"/>
            <a:t>Jusqu’au XIXème siècle : constructeur, inventeur d’engin de guerre ; conducteur d’ouvrages de fortification.</a:t>
          </a:r>
          <a:endParaRPr lang="en-US" sz="2200" kern="1200"/>
        </a:p>
      </dsp:txBody>
      <dsp:txXfrm>
        <a:off x="1242150" y="582538"/>
        <a:ext cx="8663848" cy="1075455"/>
      </dsp:txXfrm>
    </dsp:sp>
    <dsp:sp modelId="{7D5F4BCB-96C4-45B6-A6D7-D980BAB40AC8}">
      <dsp:nvSpPr>
        <dsp:cNvPr id="0" name=""/>
        <dsp:cNvSpPr/>
      </dsp:nvSpPr>
      <dsp:spPr>
        <a:xfrm>
          <a:off x="0" y="1926856"/>
          <a:ext cx="9905999" cy="10754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CE0ED-C830-4ED5-915B-E5EE3160E901}">
      <dsp:nvSpPr>
        <dsp:cNvPr id="0" name=""/>
        <dsp:cNvSpPr/>
      </dsp:nvSpPr>
      <dsp:spPr>
        <a:xfrm>
          <a:off x="325325" y="2168834"/>
          <a:ext cx="591500" cy="591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BC4AC0-C367-464B-BBA2-4D0740C526CF}">
      <dsp:nvSpPr>
        <dsp:cNvPr id="0" name=""/>
        <dsp:cNvSpPr/>
      </dsp:nvSpPr>
      <dsp:spPr>
        <a:xfrm>
          <a:off x="1242150" y="1926856"/>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977900">
            <a:lnSpc>
              <a:spcPct val="90000"/>
            </a:lnSpc>
            <a:spcBef>
              <a:spcPct val="0"/>
            </a:spcBef>
            <a:spcAft>
              <a:spcPct val="35000"/>
            </a:spcAft>
            <a:buNone/>
          </a:pPr>
          <a:r>
            <a:rPr lang="fr-FR" sz="2200" kern="1200"/>
            <a:t>Sens moderne : 1732, apparition de l’ingénieur de la marine ; « personne qui par sa formation scientifique et technique est apte à diriger certains travaux, à participer à des recherches. », </a:t>
          </a:r>
          <a:r>
            <a:rPr lang="fr-FR" sz="2200" i="1" kern="1200"/>
            <a:t>Idem</a:t>
          </a:r>
          <a:r>
            <a:rPr lang="fr-FR" sz="2200" kern="1200"/>
            <a:t>.</a:t>
          </a:r>
          <a:endParaRPr lang="en-US" sz="2200" kern="1200"/>
        </a:p>
      </dsp:txBody>
      <dsp:txXfrm>
        <a:off x="1242150" y="1926856"/>
        <a:ext cx="8663848" cy="10754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CCDC4-D1F2-4D29-BECF-4527CD363789}">
      <dsp:nvSpPr>
        <dsp:cNvPr id="0" name=""/>
        <dsp:cNvSpPr/>
      </dsp:nvSpPr>
      <dsp:spPr>
        <a:xfrm>
          <a:off x="621222" y="738"/>
          <a:ext cx="814921" cy="81492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F92DF-7385-4E7D-ABD1-7B91010729BE}">
      <dsp:nvSpPr>
        <dsp:cNvPr id="0" name=""/>
        <dsp:cNvSpPr/>
      </dsp:nvSpPr>
      <dsp:spPr>
        <a:xfrm>
          <a:off x="794894" y="174410"/>
          <a:ext cx="467578" cy="4675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333648-B9A6-4E1A-B681-A08D32B23CF7}">
      <dsp:nvSpPr>
        <dsp:cNvPr id="0" name=""/>
        <dsp:cNvSpPr/>
      </dsp:nvSpPr>
      <dsp:spPr>
        <a:xfrm>
          <a:off x="360714" y="1069488"/>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fr-FR" sz="1100" kern="1200"/>
            <a:t>Analyser le besoin</a:t>
          </a:r>
          <a:endParaRPr lang="en-US" sz="1100" kern="1200"/>
        </a:p>
      </dsp:txBody>
      <dsp:txXfrm>
        <a:off x="360714" y="1069488"/>
        <a:ext cx="1335937" cy="534375"/>
      </dsp:txXfrm>
    </dsp:sp>
    <dsp:sp modelId="{1ECFF768-6EF4-4185-A870-4B7304EBB7CA}">
      <dsp:nvSpPr>
        <dsp:cNvPr id="0" name=""/>
        <dsp:cNvSpPr/>
      </dsp:nvSpPr>
      <dsp:spPr>
        <a:xfrm>
          <a:off x="2190949" y="738"/>
          <a:ext cx="814921" cy="81492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3C5B9F-B4BB-41CD-AB7C-BF4C656E4C43}">
      <dsp:nvSpPr>
        <dsp:cNvPr id="0" name=""/>
        <dsp:cNvSpPr/>
      </dsp:nvSpPr>
      <dsp:spPr>
        <a:xfrm>
          <a:off x="2364621" y="174410"/>
          <a:ext cx="467578" cy="4675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443813-BFAD-40F4-B780-5804B8BE1515}">
      <dsp:nvSpPr>
        <dsp:cNvPr id="0" name=""/>
        <dsp:cNvSpPr/>
      </dsp:nvSpPr>
      <dsp:spPr>
        <a:xfrm>
          <a:off x="1930441" y="1069488"/>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fr-FR" sz="1100" kern="1200"/>
            <a:t>➤ Concevoir des produits susceptibles d’y répondre</a:t>
          </a:r>
          <a:endParaRPr lang="en-US" sz="1100" kern="1200"/>
        </a:p>
      </dsp:txBody>
      <dsp:txXfrm>
        <a:off x="1930441" y="1069488"/>
        <a:ext cx="1335937" cy="534375"/>
      </dsp:txXfrm>
    </dsp:sp>
    <dsp:sp modelId="{4382F3CF-C9D8-4F34-9F1A-79D76141388C}">
      <dsp:nvSpPr>
        <dsp:cNvPr id="0" name=""/>
        <dsp:cNvSpPr/>
      </dsp:nvSpPr>
      <dsp:spPr>
        <a:xfrm>
          <a:off x="3760675" y="738"/>
          <a:ext cx="814921" cy="81492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0D2D9-554B-4042-B56A-96E8D73ACA78}">
      <dsp:nvSpPr>
        <dsp:cNvPr id="0" name=""/>
        <dsp:cNvSpPr/>
      </dsp:nvSpPr>
      <dsp:spPr>
        <a:xfrm>
          <a:off x="3934347" y="174410"/>
          <a:ext cx="467578" cy="4675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19991D-B4E1-4F13-A9E4-B017D791CF9F}">
      <dsp:nvSpPr>
        <dsp:cNvPr id="0" name=""/>
        <dsp:cNvSpPr/>
      </dsp:nvSpPr>
      <dsp:spPr>
        <a:xfrm>
          <a:off x="3500167" y="1069488"/>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fr-FR" sz="1100" kern="1200"/>
            <a:t>➤ Planifier, organiser, structurer leur fabrication</a:t>
          </a:r>
          <a:endParaRPr lang="en-US" sz="1100" kern="1200"/>
        </a:p>
      </dsp:txBody>
      <dsp:txXfrm>
        <a:off x="3500167" y="1069488"/>
        <a:ext cx="1335937" cy="534375"/>
      </dsp:txXfrm>
    </dsp:sp>
    <dsp:sp modelId="{90B489DA-851E-4601-B9B5-98CD7AA512EC}">
      <dsp:nvSpPr>
        <dsp:cNvPr id="0" name=""/>
        <dsp:cNvSpPr/>
      </dsp:nvSpPr>
      <dsp:spPr>
        <a:xfrm>
          <a:off x="5330402" y="738"/>
          <a:ext cx="814921" cy="81492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A253CF-900D-45DD-8F18-118EAB69BA32}">
      <dsp:nvSpPr>
        <dsp:cNvPr id="0" name=""/>
        <dsp:cNvSpPr/>
      </dsp:nvSpPr>
      <dsp:spPr>
        <a:xfrm>
          <a:off x="5504074" y="174410"/>
          <a:ext cx="467578" cy="4675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79C67E-6CBD-4FF7-9AF2-81E6AF41A273}">
      <dsp:nvSpPr>
        <dsp:cNvPr id="0" name=""/>
        <dsp:cNvSpPr/>
      </dsp:nvSpPr>
      <dsp:spPr>
        <a:xfrm>
          <a:off x="5069894" y="1069488"/>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fr-FR" sz="1100" kern="1200"/>
            <a:t>➤ Trouver des solutions à des problèmes techniques</a:t>
          </a:r>
          <a:endParaRPr lang="en-US" sz="1100" kern="1200"/>
        </a:p>
      </dsp:txBody>
      <dsp:txXfrm>
        <a:off x="5069894" y="1069488"/>
        <a:ext cx="1335937" cy="534375"/>
      </dsp:txXfrm>
    </dsp:sp>
    <dsp:sp modelId="{361D6A24-C06B-4B1F-9AD7-F1CCBDA88A02}">
      <dsp:nvSpPr>
        <dsp:cNvPr id="0" name=""/>
        <dsp:cNvSpPr/>
      </dsp:nvSpPr>
      <dsp:spPr>
        <a:xfrm>
          <a:off x="6900128" y="738"/>
          <a:ext cx="814921" cy="81492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3C156-5EB6-454E-B92B-E9BF5997AB06}">
      <dsp:nvSpPr>
        <dsp:cNvPr id="0" name=""/>
        <dsp:cNvSpPr/>
      </dsp:nvSpPr>
      <dsp:spPr>
        <a:xfrm>
          <a:off x="7073800" y="174410"/>
          <a:ext cx="467578" cy="4675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E67103-0CA4-4C5A-84DF-F071AA5DAFE0}">
      <dsp:nvSpPr>
        <dsp:cNvPr id="0" name=""/>
        <dsp:cNvSpPr/>
      </dsp:nvSpPr>
      <dsp:spPr>
        <a:xfrm>
          <a:off x="6639621" y="1069488"/>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fr-FR" sz="1100" kern="1200"/>
            <a:t>➤ Manager des équipes et travailler en bonne intelligence avec ses collègues</a:t>
          </a:r>
          <a:endParaRPr lang="en-US" sz="1100" kern="1200"/>
        </a:p>
      </dsp:txBody>
      <dsp:txXfrm>
        <a:off x="6639621" y="1069488"/>
        <a:ext cx="1335937" cy="534375"/>
      </dsp:txXfrm>
    </dsp:sp>
    <dsp:sp modelId="{BEE6D711-1407-4B46-9B08-464F338DB709}">
      <dsp:nvSpPr>
        <dsp:cNvPr id="0" name=""/>
        <dsp:cNvSpPr/>
      </dsp:nvSpPr>
      <dsp:spPr>
        <a:xfrm>
          <a:off x="8469855" y="738"/>
          <a:ext cx="814921" cy="81492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C3C910-ADE1-47C0-B72D-1C3B03021F70}">
      <dsp:nvSpPr>
        <dsp:cNvPr id="0" name=""/>
        <dsp:cNvSpPr/>
      </dsp:nvSpPr>
      <dsp:spPr>
        <a:xfrm>
          <a:off x="8643527" y="174410"/>
          <a:ext cx="467578" cy="4675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8C7564-B7DC-4854-9D29-26494FE79494}">
      <dsp:nvSpPr>
        <dsp:cNvPr id="0" name=""/>
        <dsp:cNvSpPr/>
      </dsp:nvSpPr>
      <dsp:spPr>
        <a:xfrm>
          <a:off x="8209347" y="1069488"/>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fr-FR" sz="1100" kern="1200"/>
            <a:t>➤ Améliorer les produits</a:t>
          </a:r>
          <a:endParaRPr lang="en-US" sz="1100" kern="1200"/>
        </a:p>
      </dsp:txBody>
      <dsp:txXfrm>
        <a:off x="8209347" y="1069488"/>
        <a:ext cx="1335937" cy="534375"/>
      </dsp:txXfrm>
    </dsp:sp>
    <dsp:sp modelId="{D4CD7671-16B8-4A68-BD8D-D245577CF265}">
      <dsp:nvSpPr>
        <dsp:cNvPr id="0" name=""/>
        <dsp:cNvSpPr/>
      </dsp:nvSpPr>
      <dsp:spPr>
        <a:xfrm>
          <a:off x="3760675" y="1937848"/>
          <a:ext cx="814921" cy="81492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1FD2D-371F-4C71-AE63-BAA0D2FF7269}">
      <dsp:nvSpPr>
        <dsp:cNvPr id="0" name=""/>
        <dsp:cNvSpPr/>
      </dsp:nvSpPr>
      <dsp:spPr>
        <a:xfrm>
          <a:off x="3934347" y="2111520"/>
          <a:ext cx="467578" cy="46757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0C919A-94D6-4C7A-BFF4-9DA1693A4B09}">
      <dsp:nvSpPr>
        <dsp:cNvPr id="0" name=""/>
        <dsp:cNvSpPr/>
      </dsp:nvSpPr>
      <dsp:spPr>
        <a:xfrm>
          <a:off x="3500167" y="3006598"/>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fr-FR" sz="1100" kern="1200"/>
            <a:t>➤ Rendre les dispositifs efficaces et rentables</a:t>
          </a:r>
          <a:endParaRPr lang="en-US" sz="1100" kern="1200"/>
        </a:p>
      </dsp:txBody>
      <dsp:txXfrm>
        <a:off x="3500167" y="3006598"/>
        <a:ext cx="1335937" cy="534375"/>
      </dsp:txXfrm>
    </dsp:sp>
    <dsp:sp modelId="{20379349-AC46-416E-97A0-1925A58BC4C2}">
      <dsp:nvSpPr>
        <dsp:cNvPr id="0" name=""/>
        <dsp:cNvSpPr/>
      </dsp:nvSpPr>
      <dsp:spPr>
        <a:xfrm>
          <a:off x="5330402" y="1937848"/>
          <a:ext cx="814921" cy="81492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1128C-84EF-44D6-B28F-62A7E22CF0BA}">
      <dsp:nvSpPr>
        <dsp:cNvPr id="0" name=""/>
        <dsp:cNvSpPr/>
      </dsp:nvSpPr>
      <dsp:spPr>
        <a:xfrm>
          <a:off x="5504074" y="2111520"/>
          <a:ext cx="467578" cy="46757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4A533-17B2-465F-8074-86FDB45CE581}">
      <dsp:nvSpPr>
        <dsp:cNvPr id="0" name=""/>
        <dsp:cNvSpPr/>
      </dsp:nvSpPr>
      <dsp:spPr>
        <a:xfrm>
          <a:off x="5069894" y="3006598"/>
          <a:ext cx="1335937" cy="53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fr-FR" sz="1100" kern="1200"/>
            <a:t>➤ Travailler à moindre coût</a:t>
          </a:r>
          <a:endParaRPr lang="en-US" sz="1100" kern="1200"/>
        </a:p>
      </dsp:txBody>
      <dsp:txXfrm>
        <a:off x="5069894" y="3006598"/>
        <a:ext cx="1335937" cy="5343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09E8F-1336-47D0-AC25-16075FD36CC3}">
      <dsp:nvSpPr>
        <dsp:cNvPr id="0" name=""/>
        <dsp:cNvSpPr/>
      </dsp:nvSpPr>
      <dsp:spPr>
        <a:xfrm>
          <a:off x="860124" y="766766"/>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12E568-5317-4B03-9FF9-4324FF76A3D9}">
      <dsp:nvSpPr>
        <dsp:cNvPr id="0" name=""/>
        <dsp:cNvSpPr/>
      </dsp:nvSpPr>
      <dsp:spPr>
        <a:xfrm>
          <a:off x="18624" y="2259750"/>
          <a:ext cx="3060000" cy="1228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fr-FR" sz="1300" kern="1200" dirty="0"/>
            <a:t>Soit l’ingénierie est, selon Eugene </a:t>
          </a:r>
          <a:r>
            <a:rPr lang="fr-FR" sz="1300" kern="1200" dirty="0" err="1"/>
            <a:t>Schlossberger</a:t>
          </a:r>
          <a:r>
            <a:rPr lang="fr-FR" sz="1300" kern="1200" dirty="0"/>
            <a:t> dans </a:t>
          </a:r>
          <a:r>
            <a:rPr lang="fr-FR" sz="1300" i="1" kern="1200" dirty="0"/>
            <a:t>The </a:t>
          </a:r>
          <a:r>
            <a:rPr lang="fr-FR" sz="1300" i="1" kern="1200" dirty="0" err="1"/>
            <a:t>Ethical</a:t>
          </a:r>
          <a:r>
            <a:rPr lang="fr-FR" sz="1300" i="1" kern="1200" dirty="0"/>
            <a:t> </a:t>
          </a:r>
          <a:r>
            <a:rPr lang="fr-FR" sz="1300" i="1" kern="1200" dirty="0" err="1"/>
            <a:t>Engineer</a:t>
          </a:r>
          <a:r>
            <a:rPr lang="fr-FR" sz="1300" kern="1200" dirty="0"/>
            <a:t> (1993), la « science de la technologie » et la technologie, la « science de la sagesse », ainsi l’ingénierie devient la « science de la sagesse de la pratique » </a:t>
          </a:r>
          <a:r>
            <a:rPr lang="fr-FR" sz="1300" kern="1200" dirty="0">
              <a:sym typeface="Wingdings" panose="05000000000000000000" pitchFamily="2" charset="2"/>
            </a:rPr>
            <a:t></a:t>
          </a:r>
          <a:r>
            <a:rPr lang="fr-FR" sz="1300" kern="1200" dirty="0"/>
            <a:t> questionnement éthique inutile.</a:t>
          </a:r>
          <a:endParaRPr lang="en-US" sz="1300" kern="1200" dirty="0"/>
        </a:p>
      </dsp:txBody>
      <dsp:txXfrm>
        <a:off x="18624" y="2259750"/>
        <a:ext cx="3060000" cy="1228507"/>
      </dsp:txXfrm>
    </dsp:sp>
    <dsp:sp modelId="{D377D0A1-EF53-42F2-926A-215BBF4C1194}">
      <dsp:nvSpPr>
        <dsp:cNvPr id="0" name=""/>
        <dsp:cNvSpPr/>
      </dsp:nvSpPr>
      <dsp:spPr>
        <a:xfrm>
          <a:off x="4455624" y="816246"/>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EC276A-1D2C-48CF-81CE-3D4D68D40268}">
      <dsp:nvSpPr>
        <dsp:cNvPr id="0" name=""/>
        <dsp:cNvSpPr/>
      </dsp:nvSpPr>
      <dsp:spPr>
        <a:xfrm>
          <a:off x="3614124" y="2408190"/>
          <a:ext cx="3060000" cy="1030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fr-FR" sz="1300" kern="1200" dirty="0"/>
            <a:t>Soit l’ingénierie est le travail de l’ingénieur, il en est donc l’acteur et le responsable </a:t>
          </a:r>
          <a:r>
            <a:rPr lang="fr-FR" sz="1300" kern="1200" dirty="0">
              <a:sym typeface="Wingdings" panose="05000000000000000000" pitchFamily="2" charset="2"/>
            </a:rPr>
            <a:t></a:t>
          </a:r>
          <a:r>
            <a:rPr lang="fr-FR" sz="1300" kern="1200" dirty="0"/>
            <a:t> questionnement éthique nécessaire et demande action spécifique.</a:t>
          </a:r>
          <a:endParaRPr lang="en-US" sz="1300" kern="1200" dirty="0"/>
        </a:p>
      </dsp:txBody>
      <dsp:txXfrm>
        <a:off x="3614124" y="2408190"/>
        <a:ext cx="3060000" cy="1030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8559D-3334-4E00-8D32-2C74A3033C56}">
      <dsp:nvSpPr>
        <dsp:cNvPr id="0" name=""/>
        <dsp:cNvSpPr/>
      </dsp:nvSpPr>
      <dsp:spPr>
        <a:xfrm>
          <a:off x="0" y="3324"/>
          <a:ext cx="6692748" cy="7080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B11327-2F0B-44D8-8E97-D9C5F359C479}">
      <dsp:nvSpPr>
        <dsp:cNvPr id="0" name=""/>
        <dsp:cNvSpPr/>
      </dsp:nvSpPr>
      <dsp:spPr>
        <a:xfrm>
          <a:off x="214188" y="162638"/>
          <a:ext cx="389434" cy="389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001B93-6A02-4C4D-AF9A-7DDEC221C0BC}">
      <dsp:nvSpPr>
        <dsp:cNvPr id="0" name=""/>
        <dsp:cNvSpPr/>
      </dsp:nvSpPr>
      <dsp:spPr>
        <a:xfrm>
          <a:off x="817812" y="3324"/>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00100">
            <a:lnSpc>
              <a:spcPct val="100000"/>
            </a:lnSpc>
            <a:spcBef>
              <a:spcPct val="0"/>
            </a:spcBef>
            <a:spcAft>
              <a:spcPct val="35000"/>
            </a:spcAft>
            <a:buNone/>
          </a:pPr>
          <a:r>
            <a:rPr lang="fr-FR" sz="1800" kern="1200"/>
            <a:t>Pour choisir, il est nécessaire de comprendre comment fonctionne certains modèles de pensée, ce qui en est le centre.</a:t>
          </a:r>
          <a:endParaRPr lang="en-US" sz="1800" kern="1200"/>
        </a:p>
      </dsp:txBody>
      <dsp:txXfrm>
        <a:off x="817812" y="3324"/>
        <a:ext cx="5874935" cy="708062"/>
      </dsp:txXfrm>
    </dsp:sp>
    <dsp:sp modelId="{5BF8B3CE-5A86-4505-9FE9-FD1107142E9A}">
      <dsp:nvSpPr>
        <dsp:cNvPr id="0" name=""/>
        <dsp:cNvSpPr/>
      </dsp:nvSpPr>
      <dsp:spPr>
        <a:xfrm>
          <a:off x="0" y="888402"/>
          <a:ext cx="6692748" cy="7080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883363-8565-42B3-85CA-0B8C34187687}">
      <dsp:nvSpPr>
        <dsp:cNvPr id="0" name=""/>
        <dsp:cNvSpPr/>
      </dsp:nvSpPr>
      <dsp:spPr>
        <a:xfrm>
          <a:off x="214188" y="1047716"/>
          <a:ext cx="389434" cy="389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D781A-47F2-492D-91B9-0E3C4ECCB8BA}">
      <dsp:nvSpPr>
        <dsp:cNvPr id="0" name=""/>
        <dsp:cNvSpPr/>
      </dsp:nvSpPr>
      <dsp:spPr>
        <a:xfrm>
          <a:off x="817812" y="888402"/>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00100">
            <a:lnSpc>
              <a:spcPct val="100000"/>
            </a:lnSpc>
            <a:spcBef>
              <a:spcPct val="0"/>
            </a:spcBef>
            <a:spcAft>
              <a:spcPct val="35000"/>
            </a:spcAft>
            <a:buNone/>
          </a:pPr>
          <a:r>
            <a:rPr lang="fr-FR" sz="1800" kern="1200"/>
            <a:t>Pour choisir, il est nécessaire d’avoir le choix.</a:t>
          </a:r>
          <a:endParaRPr lang="en-US" sz="1800" kern="1200"/>
        </a:p>
      </dsp:txBody>
      <dsp:txXfrm>
        <a:off x="817812" y="888402"/>
        <a:ext cx="5874935" cy="708062"/>
      </dsp:txXfrm>
    </dsp:sp>
    <dsp:sp modelId="{B334FD21-7D91-4EAC-BF41-0DA339FC8535}">
      <dsp:nvSpPr>
        <dsp:cNvPr id="0" name=""/>
        <dsp:cNvSpPr/>
      </dsp:nvSpPr>
      <dsp:spPr>
        <a:xfrm>
          <a:off x="0" y="1773480"/>
          <a:ext cx="6692748" cy="7080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D15630-6742-42F5-AEFA-F7980549F450}">
      <dsp:nvSpPr>
        <dsp:cNvPr id="0" name=""/>
        <dsp:cNvSpPr/>
      </dsp:nvSpPr>
      <dsp:spPr>
        <a:xfrm>
          <a:off x="214188" y="1932794"/>
          <a:ext cx="389434" cy="389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BB700-7317-4080-A02A-B6AECFC8F247}">
      <dsp:nvSpPr>
        <dsp:cNvPr id="0" name=""/>
        <dsp:cNvSpPr/>
      </dsp:nvSpPr>
      <dsp:spPr>
        <a:xfrm>
          <a:off x="817812" y="1773480"/>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00100">
            <a:lnSpc>
              <a:spcPct val="100000"/>
            </a:lnSpc>
            <a:spcBef>
              <a:spcPct val="0"/>
            </a:spcBef>
            <a:spcAft>
              <a:spcPct val="35000"/>
            </a:spcAft>
            <a:buNone/>
          </a:pPr>
          <a:r>
            <a:rPr lang="fr-FR" sz="1800" kern="1200"/>
            <a:t>Pour choisir, il est nécessaire de connaître. </a:t>
          </a:r>
          <a:endParaRPr lang="en-US" sz="1800" kern="1200"/>
        </a:p>
      </dsp:txBody>
      <dsp:txXfrm>
        <a:off x="817812" y="1773480"/>
        <a:ext cx="5874935" cy="708062"/>
      </dsp:txXfrm>
    </dsp:sp>
    <dsp:sp modelId="{77DDA75F-B145-4E46-9F44-A4CAA98DCC66}">
      <dsp:nvSpPr>
        <dsp:cNvPr id="0" name=""/>
        <dsp:cNvSpPr/>
      </dsp:nvSpPr>
      <dsp:spPr>
        <a:xfrm>
          <a:off x="0" y="2658558"/>
          <a:ext cx="6692748" cy="7080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D77C58-57F7-4EC1-BCC9-90BECBF6066F}">
      <dsp:nvSpPr>
        <dsp:cNvPr id="0" name=""/>
        <dsp:cNvSpPr/>
      </dsp:nvSpPr>
      <dsp:spPr>
        <a:xfrm>
          <a:off x="214188" y="2817873"/>
          <a:ext cx="389434" cy="389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60999B-7E25-40F2-9800-A3F4D061B107}">
      <dsp:nvSpPr>
        <dsp:cNvPr id="0" name=""/>
        <dsp:cNvSpPr/>
      </dsp:nvSpPr>
      <dsp:spPr>
        <a:xfrm>
          <a:off x="817812" y="2658558"/>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00100">
            <a:lnSpc>
              <a:spcPct val="100000"/>
            </a:lnSpc>
            <a:spcBef>
              <a:spcPct val="0"/>
            </a:spcBef>
            <a:spcAft>
              <a:spcPct val="35000"/>
            </a:spcAft>
            <a:buNone/>
          </a:pPr>
          <a:r>
            <a:rPr lang="fr-FR" sz="1800" kern="1200"/>
            <a:t>Pour choisir, il est nécessaire d’être libre de choisir.</a:t>
          </a:r>
          <a:endParaRPr lang="en-US" sz="1800" kern="1200"/>
        </a:p>
      </dsp:txBody>
      <dsp:txXfrm>
        <a:off x="817812" y="2658558"/>
        <a:ext cx="5874935" cy="708062"/>
      </dsp:txXfrm>
    </dsp:sp>
    <dsp:sp modelId="{4D8FD2F4-FD28-4FC4-9DE4-9D31ACD45C99}">
      <dsp:nvSpPr>
        <dsp:cNvPr id="0" name=""/>
        <dsp:cNvSpPr/>
      </dsp:nvSpPr>
      <dsp:spPr>
        <a:xfrm>
          <a:off x="0" y="3543637"/>
          <a:ext cx="6692748" cy="70806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9EB91-F361-482C-B978-D741421E18F1}">
      <dsp:nvSpPr>
        <dsp:cNvPr id="0" name=""/>
        <dsp:cNvSpPr/>
      </dsp:nvSpPr>
      <dsp:spPr>
        <a:xfrm>
          <a:off x="214188" y="3702951"/>
          <a:ext cx="389434" cy="389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42BEFC-A892-4456-B88A-7FC6A30D0696}">
      <dsp:nvSpPr>
        <dsp:cNvPr id="0" name=""/>
        <dsp:cNvSpPr/>
      </dsp:nvSpPr>
      <dsp:spPr>
        <a:xfrm>
          <a:off x="817812" y="3543637"/>
          <a:ext cx="5874935" cy="708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937" tIns="74937" rIns="74937" bIns="74937" numCol="1" spcCol="1270" anchor="ctr" anchorCtr="0">
          <a:noAutofit/>
        </a:bodyPr>
        <a:lstStyle/>
        <a:p>
          <a:pPr marL="0" lvl="0" indent="0" algn="l" defTabSz="800100">
            <a:lnSpc>
              <a:spcPct val="100000"/>
            </a:lnSpc>
            <a:spcBef>
              <a:spcPct val="0"/>
            </a:spcBef>
            <a:spcAft>
              <a:spcPct val="35000"/>
            </a:spcAft>
            <a:buNone/>
          </a:pPr>
          <a:r>
            <a:rPr lang="fr-FR" sz="1800" kern="1200"/>
            <a:t>Pour agir, il faut pouvoir choisir et donc être libre, connaître, avoir le choix, comprendre.</a:t>
          </a:r>
          <a:endParaRPr lang="en-US" sz="1800" kern="1200"/>
        </a:p>
      </dsp:txBody>
      <dsp:txXfrm>
        <a:off x="817812" y="3543637"/>
        <a:ext cx="5874935" cy="7080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82119" cy="501879"/>
          </a:xfrm>
          <a:prstGeom prst="rect">
            <a:avLst/>
          </a:prstGeom>
        </p:spPr>
        <p:txBody>
          <a:bodyPr vert="horz" lIns="96478" tIns="48239" rIns="96478" bIns="48239" rtlCol="0"/>
          <a:lstStyle>
            <a:lvl1pPr algn="l">
              <a:defRPr sz="1300"/>
            </a:lvl1pPr>
          </a:lstStyle>
          <a:p>
            <a:endParaRPr lang="fr-FR"/>
          </a:p>
        </p:txBody>
      </p:sp>
      <p:sp>
        <p:nvSpPr>
          <p:cNvPr id="3" name="Espace réservé de la date 2"/>
          <p:cNvSpPr>
            <a:spLocks noGrp="1"/>
          </p:cNvSpPr>
          <p:nvPr>
            <p:ph type="dt" idx="1"/>
          </p:nvPr>
        </p:nvSpPr>
        <p:spPr>
          <a:xfrm>
            <a:off x="3898102" y="0"/>
            <a:ext cx="2982119" cy="501879"/>
          </a:xfrm>
          <a:prstGeom prst="rect">
            <a:avLst/>
          </a:prstGeom>
        </p:spPr>
        <p:txBody>
          <a:bodyPr vert="horz" lIns="96478" tIns="48239" rIns="96478" bIns="48239" rtlCol="0"/>
          <a:lstStyle>
            <a:lvl1pPr algn="r">
              <a:defRPr sz="1300"/>
            </a:lvl1pPr>
          </a:lstStyle>
          <a:p>
            <a:fld id="{6845FEF3-FFAC-4608-B6B8-9935F247AB52}" type="datetimeFigureOut">
              <a:rPr lang="fr-FR" smtClean="0"/>
              <a:t>20/10/2021</a:t>
            </a:fld>
            <a:endParaRPr lang="fr-FR"/>
          </a:p>
        </p:txBody>
      </p:sp>
      <p:sp>
        <p:nvSpPr>
          <p:cNvPr id="4" name="Espace réservé de l'image des diapositives 3"/>
          <p:cNvSpPr>
            <a:spLocks noGrp="1" noRot="1" noChangeAspect="1"/>
          </p:cNvSpPr>
          <p:nvPr>
            <p:ph type="sldImg" idx="2"/>
          </p:nvPr>
        </p:nvSpPr>
        <p:spPr>
          <a:xfrm>
            <a:off x="442913" y="1250950"/>
            <a:ext cx="5997575" cy="3375025"/>
          </a:xfrm>
          <a:prstGeom prst="rect">
            <a:avLst/>
          </a:prstGeom>
          <a:noFill/>
          <a:ln w="12700">
            <a:solidFill>
              <a:prstClr val="black"/>
            </a:solidFill>
          </a:ln>
        </p:spPr>
        <p:txBody>
          <a:bodyPr vert="horz" lIns="96478" tIns="48239" rIns="96478" bIns="48239" rtlCol="0" anchor="ctr"/>
          <a:lstStyle/>
          <a:p>
            <a:endParaRPr lang="fr-FR"/>
          </a:p>
        </p:txBody>
      </p:sp>
      <p:sp>
        <p:nvSpPr>
          <p:cNvPr id="5" name="Espace réservé des notes 4"/>
          <p:cNvSpPr>
            <a:spLocks noGrp="1"/>
          </p:cNvSpPr>
          <p:nvPr>
            <p:ph type="body" sz="quarter" idx="3"/>
          </p:nvPr>
        </p:nvSpPr>
        <p:spPr>
          <a:xfrm>
            <a:off x="688182" y="4813866"/>
            <a:ext cx="5505450" cy="3938617"/>
          </a:xfrm>
          <a:prstGeom prst="rect">
            <a:avLst/>
          </a:prstGeom>
        </p:spPr>
        <p:txBody>
          <a:bodyPr vert="horz" lIns="96478" tIns="48239" rIns="96478" bIns="48239"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500961"/>
            <a:ext cx="2982119" cy="501878"/>
          </a:xfrm>
          <a:prstGeom prst="rect">
            <a:avLst/>
          </a:prstGeom>
        </p:spPr>
        <p:txBody>
          <a:bodyPr vert="horz" lIns="96478" tIns="48239" rIns="96478" bIns="48239"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3898102" y="9500961"/>
            <a:ext cx="2982119" cy="501878"/>
          </a:xfrm>
          <a:prstGeom prst="rect">
            <a:avLst/>
          </a:prstGeom>
        </p:spPr>
        <p:txBody>
          <a:bodyPr vert="horz" lIns="96478" tIns="48239" rIns="96478" bIns="48239" rtlCol="0" anchor="b"/>
          <a:lstStyle>
            <a:lvl1pPr algn="r">
              <a:defRPr sz="1300"/>
            </a:lvl1pPr>
          </a:lstStyle>
          <a:p>
            <a:fld id="{81166556-C9BE-4EEA-9E08-AD619902FC28}" type="slidenum">
              <a:rPr lang="fr-FR" smtClean="0"/>
              <a:t>‹N°›</a:t>
            </a:fld>
            <a:endParaRPr lang="fr-FR"/>
          </a:p>
        </p:txBody>
      </p:sp>
    </p:spTree>
    <p:extLst>
      <p:ext uri="{BB962C8B-B14F-4D97-AF65-F5344CB8AC3E}">
        <p14:creationId xmlns:p14="http://schemas.microsoft.com/office/powerpoint/2010/main" val="2477060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1166556-C9BE-4EEA-9E08-AD619902FC28}" type="slidenum">
              <a:rPr lang="fr-FR" smtClean="0"/>
              <a:t>2</a:t>
            </a:fld>
            <a:endParaRPr lang="fr-FR"/>
          </a:p>
        </p:txBody>
      </p:sp>
    </p:spTree>
    <p:extLst>
      <p:ext uri="{BB962C8B-B14F-4D97-AF65-F5344CB8AC3E}">
        <p14:creationId xmlns:p14="http://schemas.microsoft.com/office/powerpoint/2010/main" val="906484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138</a:t>
            </a:fld>
            <a:endParaRPr lang="fr-FR"/>
          </a:p>
        </p:txBody>
      </p:sp>
    </p:spTree>
    <p:extLst>
      <p:ext uri="{BB962C8B-B14F-4D97-AF65-F5344CB8AC3E}">
        <p14:creationId xmlns:p14="http://schemas.microsoft.com/office/powerpoint/2010/main" val="459301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140</a:t>
            </a:fld>
            <a:endParaRPr lang="fr-FR"/>
          </a:p>
        </p:txBody>
      </p:sp>
    </p:spTree>
    <p:extLst>
      <p:ext uri="{BB962C8B-B14F-4D97-AF65-F5344CB8AC3E}">
        <p14:creationId xmlns:p14="http://schemas.microsoft.com/office/powerpoint/2010/main" val="3666594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143</a:t>
            </a:fld>
            <a:endParaRPr lang="fr-FR"/>
          </a:p>
        </p:txBody>
      </p:sp>
    </p:spTree>
    <p:extLst>
      <p:ext uri="{BB962C8B-B14F-4D97-AF65-F5344CB8AC3E}">
        <p14:creationId xmlns:p14="http://schemas.microsoft.com/office/powerpoint/2010/main" val="4079665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144</a:t>
            </a:fld>
            <a:endParaRPr lang="fr-FR"/>
          </a:p>
        </p:txBody>
      </p:sp>
    </p:spTree>
    <p:extLst>
      <p:ext uri="{BB962C8B-B14F-4D97-AF65-F5344CB8AC3E}">
        <p14:creationId xmlns:p14="http://schemas.microsoft.com/office/powerpoint/2010/main" val="195593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145</a:t>
            </a:fld>
            <a:endParaRPr lang="fr-FR"/>
          </a:p>
        </p:txBody>
      </p:sp>
    </p:spTree>
    <p:extLst>
      <p:ext uri="{BB962C8B-B14F-4D97-AF65-F5344CB8AC3E}">
        <p14:creationId xmlns:p14="http://schemas.microsoft.com/office/powerpoint/2010/main" val="1120687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146</a:t>
            </a:fld>
            <a:endParaRPr lang="fr-FR"/>
          </a:p>
        </p:txBody>
      </p:sp>
    </p:spTree>
    <p:extLst>
      <p:ext uri="{BB962C8B-B14F-4D97-AF65-F5344CB8AC3E}">
        <p14:creationId xmlns:p14="http://schemas.microsoft.com/office/powerpoint/2010/main" val="221438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147</a:t>
            </a:fld>
            <a:endParaRPr lang="fr-FR"/>
          </a:p>
        </p:txBody>
      </p:sp>
    </p:spTree>
    <p:extLst>
      <p:ext uri="{BB962C8B-B14F-4D97-AF65-F5344CB8AC3E}">
        <p14:creationId xmlns:p14="http://schemas.microsoft.com/office/powerpoint/2010/main" val="3802786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148</a:t>
            </a:fld>
            <a:endParaRPr lang="fr-FR"/>
          </a:p>
        </p:txBody>
      </p:sp>
    </p:spTree>
    <p:extLst>
      <p:ext uri="{BB962C8B-B14F-4D97-AF65-F5344CB8AC3E}">
        <p14:creationId xmlns:p14="http://schemas.microsoft.com/office/powerpoint/2010/main" val="825665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149</a:t>
            </a:fld>
            <a:endParaRPr lang="fr-FR"/>
          </a:p>
        </p:txBody>
      </p:sp>
    </p:spTree>
    <p:extLst>
      <p:ext uri="{BB962C8B-B14F-4D97-AF65-F5344CB8AC3E}">
        <p14:creationId xmlns:p14="http://schemas.microsoft.com/office/powerpoint/2010/main" val="387257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150</a:t>
            </a:fld>
            <a:endParaRPr lang="fr-FR"/>
          </a:p>
        </p:txBody>
      </p:sp>
    </p:spTree>
    <p:extLst>
      <p:ext uri="{BB962C8B-B14F-4D97-AF65-F5344CB8AC3E}">
        <p14:creationId xmlns:p14="http://schemas.microsoft.com/office/powerpoint/2010/main" val="182105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17</a:t>
            </a:fld>
            <a:endParaRPr lang="fr-FR"/>
          </a:p>
        </p:txBody>
      </p:sp>
    </p:spTree>
    <p:extLst>
      <p:ext uri="{BB962C8B-B14F-4D97-AF65-F5344CB8AC3E}">
        <p14:creationId xmlns:p14="http://schemas.microsoft.com/office/powerpoint/2010/main" val="375393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151</a:t>
            </a:fld>
            <a:endParaRPr lang="fr-FR"/>
          </a:p>
        </p:txBody>
      </p:sp>
    </p:spTree>
    <p:extLst>
      <p:ext uri="{BB962C8B-B14F-4D97-AF65-F5344CB8AC3E}">
        <p14:creationId xmlns:p14="http://schemas.microsoft.com/office/powerpoint/2010/main" val="214085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152</a:t>
            </a:fld>
            <a:endParaRPr lang="fr-FR"/>
          </a:p>
        </p:txBody>
      </p:sp>
    </p:spTree>
    <p:extLst>
      <p:ext uri="{BB962C8B-B14F-4D97-AF65-F5344CB8AC3E}">
        <p14:creationId xmlns:p14="http://schemas.microsoft.com/office/powerpoint/2010/main" val="91211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155</a:t>
            </a:fld>
            <a:endParaRPr lang="fr-FR"/>
          </a:p>
        </p:txBody>
      </p:sp>
    </p:spTree>
    <p:extLst>
      <p:ext uri="{BB962C8B-B14F-4D97-AF65-F5344CB8AC3E}">
        <p14:creationId xmlns:p14="http://schemas.microsoft.com/office/powerpoint/2010/main" val="1210855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157</a:t>
            </a:fld>
            <a:endParaRPr lang="fr-FR"/>
          </a:p>
        </p:txBody>
      </p:sp>
    </p:spTree>
    <p:extLst>
      <p:ext uri="{BB962C8B-B14F-4D97-AF65-F5344CB8AC3E}">
        <p14:creationId xmlns:p14="http://schemas.microsoft.com/office/powerpoint/2010/main" val="704265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158</a:t>
            </a:fld>
            <a:endParaRPr lang="fr-FR"/>
          </a:p>
        </p:txBody>
      </p:sp>
    </p:spTree>
    <p:extLst>
      <p:ext uri="{BB962C8B-B14F-4D97-AF65-F5344CB8AC3E}">
        <p14:creationId xmlns:p14="http://schemas.microsoft.com/office/powerpoint/2010/main" val="832585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160</a:t>
            </a:fld>
            <a:endParaRPr lang="fr-FR"/>
          </a:p>
        </p:txBody>
      </p:sp>
    </p:spTree>
    <p:extLst>
      <p:ext uri="{BB962C8B-B14F-4D97-AF65-F5344CB8AC3E}">
        <p14:creationId xmlns:p14="http://schemas.microsoft.com/office/powerpoint/2010/main" val="3249124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161</a:t>
            </a:fld>
            <a:endParaRPr lang="fr-FR"/>
          </a:p>
        </p:txBody>
      </p:sp>
    </p:spTree>
    <p:extLst>
      <p:ext uri="{BB962C8B-B14F-4D97-AF65-F5344CB8AC3E}">
        <p14:creationId xmlns:p14="http://schemas.microsoft.com/office/powerpoint/2010/main" val="467010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165</a:t>
            </a:fld>
            <a:endParaRPr lang="fr-FR"/>
          </a:p>
        </p:txBody>
      </p:sp>
    </p:spTree>
    <p:extLst>
      <p:ext uri="{BB962C8B-B14F-4D97-AF65-F5344CB8AC3E}">
        <p14:creationId xmlns:p14="http://schemas.microsoft.com/office/powerpoint/2010/main" val="151248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170</a:t>
            </a:fld>
            <a:endParaRPr lang="fr-FR"/>
          </a:p>
        </p:txBody>
      </p:sp>
    </p:spTree>
    <p:extLst>
      <p:ext uri="{BB962C8B-B14F-4D97-AF65-F5344CB8AC3E}">
        <p14:creationId xmlns:p14="http://schemas.microsoft.com/office/powerpoint/2010/main" val="102994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171</a:t>
            </a:fld>
            <a:endParaRPr lang="fr-FR"/>
          </a:p>
        </p:txBody>
      </p:sp>
    </p:spTree>
    <p:extLst>
      <p:ext uri="{BB962C8B-B14F-4D97-AF65-F5344CB8AC3E}">
        <p14:creationId xmlns:p14="http://schemas.microsoft.com/office/powerpoint/2010/main" val="2993101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18</a:t>
            </a:fld>
            <a:endParaRPr lang="fr-FR"/>
          </a:p>
        </p:txBody>
      </p:sp>
    </p:spTree>
    <p:extLst>
      <p:ext uri="{BB962C8B-B14F-4D97-AF65-F5344CB8AC3E}">
        <p14:creationId xmlns:p14="http://schemas.microsoft.com/office/powerpoint/2010/main" val="132682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172</a:t>
            </a:fld>
            <a:endParaRPr lang="fr-FR"/>
          </a:p>
        </p:txBody>
      </p:sp>
    </p:spTree>
    <p:extLst>
      <p:ext uri="{BB962C8B-B14F-4D97-AF65-F5344CB8AC3E}">
        <p14:creationId xmlns:p14="http://schemas.microsoft.com/office/powerpoint/2010/main" val="173268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28</a:t>
            </a:fld>
            <a:endParaRPr lang="fr-FR"/>
          </a:p>
        </p:txBody>
      </p:sp>
    </p:spTree>
    <p:extLst>
      <p:ext uri="{BB962C8B-B14F-4D97-AF65-F5344CB8AC3E}">
        <p14:creationId xmlns:p14="http://schemas.microsoft.com/office/powerpoint/2010/main" val="374220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131</a:t>
            </a:fld>
            <a:endParaRPr lang="fr-FR"/>
          </a:p>
        </p:txBody>
      </p:sp>
    </p:spTree>
    <p:extLst>
      <p:ext uri="{BB962C8B-B14F-4D97-AF65-F5344CB8AC3E}">
        <p14:creationId xmlns:p14="http://schemas.microsoft.com/office/powerpoint/2010/main" val="14248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132</a:t>
            </a:fld>
            <a:endParaRPr lang="fr-FR"/>
          </a:p>
        </p:txBody>
      </p:sp>
    </p:spTree>
    <p:extLst>
      <p:ext uri="{BB962C8B-B14F-4D97-AF65-F5344CB8AC3E}">
        <p14:creationId xmlns:p14="http://schemas.microsoft.com/office/powerpoint/2010/main" val="296563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133</a:t>
            </a:fld>
            <a:endParaRPr lang="fr-FR"/>
          </a:p>
        </p:txBody>
      </p:sp>
    </p:spTree>
    <p:extLst>
      <p:ext uri="{BB962C8B-B14F-4D97-AF65-F5344CB8AC3E}">
        <p14:creationId xmlns:p14="http://schemas.microsoft.com/office/powerpoint/2010/main" val="632212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134</a:t>
            </a:fld>
            <a:endParaRPr lang="fr-FR"/>
          </a:p>
        </p:txBody>
      </p:sp>
    </p:spTree>
    <p:extLst>
      <p:ext uri="{BB962C8B-B14F-4D97-AF65-F5344CB8AC3E}">
        <p14:creationId xmlns:p14="http://schemas.microsoft.com/office/powerpoint/2010/main" val="1304635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0AB65A8-64BA-4EC3-9FFB-93D0FC14A0EE}" type="slidenum">
              <a:rPr lang="fr-FR" smtClean="0"/>
              <a:t>137</a:t>
            </a:fld>
            <a:endParaRPr lang="fr-FR"/>
          </a:p>
        </p:txBody>
      </p:sp>
    </p:spTree>
    <p:extLst>
      <p:ext uri="{BB962C8B-B14F-4D97-AF65-F5344CB8AC3E}">
        <p14:creationId xmlns:p14="http://schemas.microsoft.com/office/powerpoint/2010/main" val="23925378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10/20/2021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10/20/2021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76.svg"/><Relationship Id="rId4" Type="http://schemas.openxmlformats.org/officeDocument/2006/relationships/image" Target="../media/image75.png"/></Relationships>
</file>

<file path=ppt/slides/_rels/slide13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hyperlink" Target="https://www.who.int/nutrition/publications/code_french.pdf" TargetMode="External"/><Relationship Id="rId4" Type="http://schemas.openxmlformats.org/officeDocument/2006/relationships/image" Target="../media/image178.png"/></Relationships>
</file>

<file path=ppt/slides/_rels/slide14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14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2.png"/></Relationships>
</file>

<file path=ppt/slides/_rels/slide15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76.sv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hyperlink" Target="https://dumas.ccsd.cnrs.fr/dumas-01076699/document" TargetMode="External"/><Relationship Id="rId4" Type="http://schemas.openxmlformats.org/officeDocument/2006/relationships/image" Target="../media/image205.png"/></Relationships>
</file>

<file path=ppt/slides/_rels/slide163.xml.rels><?xml version="1.0" encoding="UTF-8" standalone="yes"?>
<Relationships xmlns="http://schemas.openxmlformats.org/package/2006/relationships"><Relationship Id="rId3" Type="http://schemas.openxmlformats.org/officeDocument/2006/relationships/hyperlink" Target="https://dumas.ccsd.cnrs.fr/dumas-01076699/document" TargetMode="External"/><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207.png"/></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mondedesgrandesecoles.fr/"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etudiant.aujourdhui.fr/etudiant/metiers/fiche-metier/ingenieur.html#:~:text=Mission%20du%20m%C3%A9tier%20%3A%20Ing%C3%A9nieur,conseil%2C%20ou%20l'expertis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2.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3.png"/><Relationship Id="rId4" Type="http://schemas.openxmlformats.org/officeDocument/2006/relationships/hyperlink" Target="https://www.euroguidance-france.org/wp-content/uploads/2018/07/Tableau-ing%C3%A9nieur-par-pays.pdf"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hyperlink" Target="https://www.cti-commission.fr/la-cti/histoire-et-missions" TargetMode="Externa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youtube.com/watch?v=LmNTlxsEuiE" TargetMode="Externa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2.sv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www.iesf.fr/offres/doc_inline_src/752/150731_Charte_ethique.pdf" TargetMode="External"/><Relationship Id="rId1" Type="http://schemas.openxmlformats.org/officeDocument/2006/relationships/slideLayout" Target="../slideLayouts/slideLayout7.xml"/><Relationship Id="rId5" Type="http://schemas.openxmlformats.org/officeDocument/2006/relationships/image" Target="../media/image76.sv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7.jpe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9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3" Type="http://schemas.openxmlformats.org/officeDocument/2006/relationships/hyperlink" Target="https://lesamisdebartleby.wordpress.com/2019/03/12/jacques-ellul-morale-et-technique/#:~:text=Elle%20n'est%20pas%20impossible,choix%20de%20la%20non%2Dpuissance." TargetMode="External"/><Relationship Id="rId2" Type="http://schemas.openxmlformats.org/officeDocument/2006/relationships/image" Target="../media/image129.png"/><Relationship Id="rId1" Type="http://schemas.openxmlformats.org/officeDocument/2006/relationships/slideLayout" Target="../slideLayouts/slideLayout4.xml"/><Relationship Id="rId5" Type="http://schemas.openxmlformats.org/officeDocument/2006/relationships/image" Target="../media/image76.svg"/><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D6EB6D-5A09-4EA1-9AFC-07F250100553}"/>
              </a:ext>
            </a:extLst>
          </p:cNvPr>
          <p:cNvSpPr>
            <a:spLocks noGrp="1"/>
          </p:cNvSpPr>
          <p:nvPr>
            <p:ph type="ctrTitle"/>
          </p:nvPr>
        </p:nvSpPr>
        <p:spPr/>
        <p:txBody>
          <a:bodyPr/>
          <a:lstStyle/>
          <a:p>
            <a:r>
              <a:rPr lang="fr-FR" dirty="0"/>
              <a:t>Ethique et responsabilité de l’ingénieur</a:t>
            </a:r>
            <a:br>
              <a:rPr lang="fr-FR" dirty="0"/>
            </a:br>
            <a:endParaRPr lang="fr-FR" dirty="0"/>
          </a:p>
        </p:txBody>
      </p:sp>
      <p:sp>
        <p:nvSpPr>
          <p:cNvPr id="3" name="Sous-titre 2">
            <a:extLst>
              <a:ext uri="{FF2B5EF4-FFF2-40B4-BE49-F238E27FC236}">
                <a16:creationId xmlns:a16="http://schemas.microsoft.com/office/drawing/2014/main" id="{78312E5D-A2C3-43DC-B5BE-6DD487C6B313}"/>
              </a:ext>
            </a:extLst>
          </p:cNvPr>
          <p:cNvSpPr>
            <a:spLocks noGrp="1"/>
          </p:cNvSpPr>
          <p:nvPr>
            <p:ph type="subTitle" idx="1"/>
          </p:nvPr>
        </p:nvSpPr>
        <p:spPr/>
        <p:txBody>
          <a:bodyPr>
            <a:normAutofit/>
          </a:bodyPr>
          <a:lstStyle/>
          <a:p>
            <a:r>
              <a:rPr lang="fr-FR" sz="2400" cap="none" dirty="0"/>
              <a:t>Laurence Henry</a:t>
            </a:r>
          </a:p>
        </p:txBody>
      </p:sp>
    </p:spTree>
    <p:extLst>
      <p:ext uri="{BB962C8B-B14F-4D97-AF65-F5344CB8AC3E}">
        <p14:creationId xmlns:p14="http://schemas.microsoft.com/office/powerpoint/2010/main" val="63612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F797C6-5A4C-4567-BADB-B8F41997F21B}"/>
              </a:ext>
            </a:extLst>
          </p:cNvPr>
          <p:cNvSpPr>
            <a:spLocks noGrp="1"/>
          </p:cNvSpPr>
          <p:nvPr>
            <p:ph type="title"/>
          </p:nvPr>
        </p:nvSpPr>
        <p:spPr/>
        <p:txBody>
          <a:bodyPr/>
          <a:lstStyle/>
          <a:p>
            <a:r>
              <a:rPr lang="fr-FR" dirty="0"/>
              <a:t>L’éthique, pourquoi ?</a:t>
            </a:r>
          </a:p>
        </p:txBody>
      </p:sp>
      <p:pic>
        <p:nvPicPr>
          <p:cNvPr id="4" name="Espace réservé du contenu 3">
            <a:extLst>
              <a:ext uri="{FF2B5EF4-FFF2-40B4-BE49-F238E27FC236}">
                <a16:creationId xmlns:a16="http://schemas.microsoft.com/office/drawing/2014/main" id="{8411C1A6-1095-42B1-B35B-61B7F4F8AC82}"/>
              </a:ext>
            </a:extLst>
          </p:cNvPr>
          <p:cNvPicPr>
            <a:picLocks noGrp="1" noChangeAspect="1"/>
          </p:cNvPicPr>
          <p:nvPr>
            <p:ph idx="1"/>
          </p:nvPr>
        </p:nvPicPr>
        <p:blipFill>
          <a:blip r:embed="rId2"/>
          <a:stretch>
            <a:fillRect/>
          </a:stretch>
        </p:blipFill>
        <p:spPr>
          <a:xfrm>
            <a:off x="432935" y="1867748"/>
            <a:ext cx="6298194" cy="3541712"/>
          </a:xfrm>
          <a:prstGeom prst="rect">
            <a:avLst/>
          </a:prstGeom>
        </p:spPr>
      </p:pic>
      <p:pic>
        <p:nvPicPr>
          <p:cNvPr id="5" name="Image 4">
            <a:extLst>
              <a:ext uri="{FF2B5EF4-FFF2-40B4-BE49-F238E27FC236}">
                <a16:creationId xmlns:a16="http://schemas.microsoft.com/office/drawing/2014/main" id="{70C3B39D-7BCE-4FE3-AF1E-3C7B7B714742}"/>
              </a:ext>
            </a:extLst>
          </p:cNvPr>
          <p:cNvPicPr>
            <a:picLocks noChangeAspect="1"/>
          </p:cNvPicPr>
          <p:nvPr/>
        </p:nvPicPr>
        <p:blipFill>
          <a:blip r:embed="rId3"/>
          <a:stretch>
            <a:fillRect/>
          </a:stretch>
        </p:blipFill>
        <p:spPr>
          <a:xfrm>
            <a:off x="1256930" y="2628416"/>
            <a:ext cx="6298194" cy="3149097"/>
          </a:xfrm>
          <a:prstGeom prst="rect">
            <a:avLst/>
          </a:prstGeom>
        </p:spPr>
      </p:pic>
      <p:pic>
        <p:nvPicPr>
          <p:cNvPr id="6" name="Image 5">
            <a:extLst>
              <a:ext uri="{FF2B5EF4-FFF2-40B4-BE49-F238E27FC236}">
                <a16:creationId xmlns:a16="http://schemas.microsoft.com/office/drawing/2014/main" id="{66C24443-3A98-4A5C-9EC9-3BBA54474A99}"/>
              </a:ext>
            </a:extLst>
          </p:cNvPr>
          <p:cNvPicPr>
            <a:picLocks noChangeAspect="1"/>
          </p:cNvPicPr>
          <p:nvPr/>
        </p:nvPicPr>
        <p:blipFill>
          <a:blip r:embed="rId4"/>
          <a:stretch>
            <a:fillRect/>
          </a:stretch>
        </p:blipFill>
        <p:spPr>
          <a:xfrm>
            <a:off x="2625756" y="3203683"/>
            <a:ext cx="7810500" cy="3429000"/>
          </a:xfrm>
          <a:prstGeom prst="rect">
            <a:avLst/>
          </a:prstGeom>
        </p:spPr>
      </p:pic>
      <p:pic>
        <p:nvPicPr>
          <p:cNvPr id="7" name="Image 6">
            <a:extLst>
              <a:ext uri="{FF2B5EF4-FFF2-40B4-BE49-F238E27FC236}">
                <a16:creationId xmlns:a16="http://schemas.microsoft.com/office/drawing/2014/main" id="{9DCF2018-CF27-44D5-ACEA-0478E34058A1}"/>
              </a:ext>
            </a:extLst>
          </p:cNvPr>
          <p:cNvPicPr>
            <a:picLocks noChangeAspect="1"/>
          </p:cNvPicPr>
          <p:nvPr/>
        </p:nvPicPr>
        <p:blipFill>
          <a:blip r:embed="rId5"/>
          <a:stretch>
            <a:fillRect/>
          </a:stretch>
        </p:blipFill>
        <p:spPr>
          <a:xfrm>
            <a:off x="3568829" y="1622533"/>
            <a:ext cx="6324600" cy="3162300"/>
          </a:xfrm>
          <a:prstGeom prst="rect">
            <a:avLst/>
          </a:prstGeom>
        </p:spPr>
      </p:pic>
      <p:pic>
        <p:nvPicPr>
          <p:cNvPr id="8" name="Image 7">
            <a:extLst>
              <a:ext uri="{FF2B5EF4-FFF2-40B4-BE49-F238E27FC236}">
                <a16:creationId xmlns:a16="http://schemas.microsoft.com/office/drawing/2014/main" id="{9A3400EC-4727-444F-A60C-7ED5FCEA2F57}"/>
              </a:ext>
            </a:extLst>
          </p:cNvPr>
          <p:cNvPicPr>
            <a:picLocks noChangeAspect="1"/>
          </p:cNvPicPr>
          <p:nvPr/>
        </p:nvPicPr>
        <p:blipFill>
          <a:blip r:embed="rId6"/>
          <a:stretch>
            <a:fillRect/>
          </a:stretch>
        </p:blipFill>
        <p:spPr>
          <a:xfrm>
            <a:off x="5759758" y="2077298"/>
            <a:ext cx="5715000" cy="2952750"/>
          </a:xfrm>
          <a:prstGeom prst="rect">
            <a:avLst/>
          </a:prstGeom>
        </p:spPr>
      </p:pic>
      <p:pic>
        <p:nvPicPr>
          <p:cNvPr id="9" name="Image 8">
            <a:extLst>
              <a:ext uri="{FF2B5EF4-FFF2-40B4-BE49-F238E27FC236}">
                <a16:creationId xmlns:a16="http://schemas.microsoft.com/office/drawing/2014/main" id="{8A22A03B-C04D-4576-9046-1064A4A81DED}"/>
              </a:ext>
            </a:extLst>
          </p:cNvPr>
          <p:cNvPicPr>
            <a:picLocks noChangeAspect="1"/>
          </p:cNvPicPr>
          <p:nvPr/>
        </p:nvPicPr>
        <p:blipFill>
          <a:blip r:embed="rId7"/>
          <a:stretch>
            <a:fillRect/>
          </a:stretch>
        </p:blipFill>
        <p:spPr>
          <a:xfrm>
            <a:off x="3130702" y="2077298"/>
            <a:ext cx="8239357" cy="4655004"/>
          </a:xfrm>
          <a:prstGeom prst="rect">
            <a:avLst/>
          </a:prstGeom>
        </p:spPr>
      </p:pic>
    </p:spTree>
    <p:extLst>
      <p:ext uri="{BB962C8B-B14F-4D97-AF65-F5344CB8AC3E}">
        <p14:creationId xmlns:p14="http://schemas.microsoft.com/office/powerpoint/2010/main" val="409790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BEDA4329-7607-4752-902B-1B2EE40C9B4C}"/>
              </a:ext>
            </a:extLst>
          </p:cNvPr>
          <p:cNvSpPr>
            <a:spLocks noGrp="1"/>
          </p:cNvSpPr>
          <p:nvPr>
            <p:ph type="title"/>
          </p:nvPr>
        </p:nvSpPr>
        <p:spPr>
          <a:xfrm>
            <a:off x="4996697" y="618518"/>
            <a:ext cx="6050713" cy="1478570"/>
          </a:xfrm>
        </p:spPr>
        <p:txBody>
          <a:bodyPr>
            <a:normAutofit/>
          </a:bodyPr>
          <a:lstStyle/>
          <a:p>
            <a:r>
              <a:rPr lang="fr-FR" dirty="0"/>
              <a:t>Cahier des charges fonctionnel</a:t>
            </a:r>
          </a:p>
        </p:txBody>
      </p:sp>
      <p:pic>
        <p:nvPicPr>
          <p:cNvPr id="5" name="Picture 4">
            <a:extLst>
              <a:ext uri="{FF2B5EF4-FFF2-40B4-BE49-F238E27FC236}">
                <a16:creationId xmlns:a16="http://schemas.microsoft.com/office/drawing/2014/main" id="{66897BC6-3D91-4560-94C0-ABE323E64488}"/>
              </a:ext>
            </a:extLst>
          </p:cNvPr>
          <p:cNvPicPr>
            <a:picLocks noChangeAspect="1"/>
          </p:cNvPicPr>
          <p:nvPr/>
        </p:nvPicPr>
        <p:blipFill rotWithShape="1">
          <a:blip r:embed="rId4"/>
          <a:srcRect l="28109" r="2694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2871E090-2000-48CC-872F-31F728F67D1E}"/>
              </a:ext>
            </a:extLst>
          </p:cNvPr>
          <p:cNvSpPr>
            <a:spLocks noGrp="1"/>
          </p:cNvSpPr>
          <p:nvPr>
            <p:ph idx="1"/>
          </p:nvPr>
        </p:nvSpPr>
        <p:spPr>
          <a:xfrm>
            <a:off x="4968958" y="2249486"/>
            <a:ext cx="6078453" cy="4283393"/>
          </a:xfrm>
        </p:spPr>
        <p:txBody>
          <a:bodyPr>
            <a:normAutofit/>
          </a:bodyPr>
          <a:lstStyle/>
          <a:p>
            <a:pPr>
              <a:lnSpc>
                <a:spcPct val="110000"/>
              </a:lnSpc>
            </a:pPr>
            <a:r>
              <a:rPr lang="fr-FR" sz="1600" dirty="0"/>
              <a:t>Ce que l’objet doit faire </a:t>
            </a:r>
            <a:r>
              <a:rPr lang="fr-FR" sz="1600" dirty="0">
                <a:sym typeface="Wingdings" panose="05000000000000000000" pitchFamily="2" charset="2"/>
              </a:rPr>
              <a:t> technique</a:t>
            </a:r>
            <a:endParaRPr lang="fr-FR" sz="1600" dirty="0"/>
          </a:p>
          <a:p>
            <a:pPr>
              <a:lnSpc>
                <a:spcPct val="110000"/>
              </a:lnSpc>
            </a:pPr>
            <a:r>
              <a:rPr lang="fr-FR" sz="1600" dirty="0"/>
              <a:t>Ce que veut le client (qui n’est pas l’utilisateur) </a:t>
            </a:r>
            <a:r>
              <a:rPr lang="fr-FR" sz="1600" dirty="0">
                <a:sym typeface="Wingdings" panose="05000000000000000000" pitchFamily="2" charset="2"/>
              </a:rPr>
              <a:t> ce qu’il veut que l’objet fasse (moyens, finalités)</a:t>
            </a:r>
          </a:p>
          <a:p>
            <a:pPr lvl="1">
              <a:lnSpc>
                <a:spcPct val="110000"/>
              </a:lnSpc>
            </a:pPr>
            <a:r>
              <a:rPr lang="fr-FR" sz="1600" dirty="0">
                <a:sym typeface="Wingdings" panose="05000000000000000000" pitchFamily="2" charset="2"/>
              </a:rPr>
              <a:t>Je veux que le linge soit lavé plus vite et plus efficacement : intérêt pour l’utilisatrice  passer moins de temps au lavoir (plusieurs heures par semaine) et le consacrer à d’autres tâches, conséquences physiques, </a:t>
            </a:r>
            <a:r>
              <a:rPr lang="fr-FR" sz="1600" dirty="0" err="1">
                <a:sym typeface="Wingdings" panose="05000000000000000000" pitchFamily="2" charset="2"/>
              </a:rPr>
              <a:t>etc</a:t>
            </a:r>
            <a:r>
              <a:rPr lang="fr-FR" sz="1600" dirty="0">
                <a:sym typeface="Wingdings" panose="05000000000000000000" pitchFamily="2" charset="2"/>
              </a:rPr>
              <a:t> et oui, je vais en vendre beaucoup !</a:t>
            </a:r>
          </a:p>
          <a:p>
            <a:pPr lvl="1">
              <a:lnSpc>
                <a:spcPct val="110000"/>
              </a:lnSpc>
            </a:pPr>
            <a:r>
              <a:rPr lang="fr-FR" sz="1600" dirty="0">
                <a:sym typeface="Wingdings" panose="05000000000000000000" pitchFamily="2" charset="2"/>
              </a:rPr>
              <a:t>je veux que les gens puissent se prendre en photos et partager ces photos avec leurs familles et leurs amis : intérêt pour l’utilisateur  partager ses photos, augmenter son narcissisme, et oui, je vais en vendre beaucoup parce que les gens aiment qu’on leur parle d’eux !</a:t>
            </a:r>
          </a:p>
          <a:p>
            <a:pPr lvl="1">
              <a:lnSpc>
                <a:spcPct val="110000"/>
              </a:lnSpc>
            </a:pPr>
            <a:endParaRPr lang="fr-FR" sz="1300" dirty="0">
              <a:sym typeface="Wingdings" panose="05000000000000000000" pitchFamily="2" charset="2"/>
            </a:endParaRPr>
          </a:p>
          <a:p>
            <a:pPr lvl="2">
              <a:lnSpc>
                <a:spcPct val="110000"/>
              </a:lnSpc>
            </a:pPr>
            <a:endParaRPr lang="fr-FR" sz="1300" dirty="0"/>
          </a:p>
        </p:txBody>
      </p:sp>
    </p:spTree>
    <p:extLst>
      <p:ext uri="{BB962C8B-B14F-4D97-AF65-F5344CB8AC3E}">
        <p14:creationId xmlns:p14="http://schemas.microsoft.com/office/powerpoint/2010/main" val="276977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360090-8DF1-4684-9459-1607E992FA4F}"/>
              </a:ext>
            </a:extLst>
          </p:cNvPr>
          <p:cNvSpPr>
            <a:spLocks noGrp="1"/>
          </p:cNvSpPr>
          <p:nvPr>
            <p:ph type="title"/>
          </p:nvPr>
        </p:nvSpPr>
        <p:spPr>
          <a:xfrm>
            <a:off x="1141413" y="618518"/>
            <a:ext cx="9905998" cy="1478570"/>
          </a:xfrm>
        </p:spPr>
        <p:txBody>
          <a:bodyPr>
            <a:normAutofit/>
          </a:bodyPr>
          <a:lstStyle/>
          <a:p>
            <a:pPr algn="ctr"/>
            <a:r>
              <a:rPr lang="fr-FR" dirty="0"/>
              <a:t>Cahier des charges fonctionnel</a:t>
            </a:r>
            <a:endParaRPr lang="fr-FR"/>
          </a:p>
        </p:txBody>
      </p:sp>
      <p:sp>
        <p:nvSpPr>
          <p:cNvPr id="3" name="Espace réservé du contenu 2">
            <a:extLst>
              <a:ext uri="{FF2B5EF4-FFF2-40B4-BE49-F238E27FC236}">
                <a16:creationId xmlns:a16="http://schemas.microsoft.com/office/drawing/2014/main" id="{75E89172-E039-4772-820C-038C275AF158}"/>
              </a:ext>
            </a:extLst>
          </p:cNvPr>
          <p:cNvSpPr>
            <a:spLocks noGrp="1"/>
          </p:cNvSpPr>
          <p:nvPr>
            <p:ph idx="1"/>
          </p:nvPr>
        </p:nvSpPr>
        <p:spPr>
          <a:xfrm>
            <a:off x="1141412" y="2249487"/>
            <a:ext cx="4844521" cy="3541714"/>
          </a:xfrm>
        </p:spPr>
        <p:txBody>
          <a:bodyPr anchor="ctr">
            <a:normAutofit/>
          </a:bodyPr>
          <a:lstStyle/>
          <a:p>
            <a:r>
              <a:rPr lang="fr-FR" dirty="0"/>
              <a:t>L(les)’utilisateur(s) ET le(s) bénéficiaire(s) doivent être le centre de la réflexion. </a:t>
            </a:r>
          </a:p>
          <a:p>
            <a:r>
              <a:rPr lang="fr-FR" dirty="0"/>
              <a:t>Travailler à leur bien</a:t>
            </a:r>
          </a:p>
          <a:p>
            <a:endParaRPr lang="fr-FR" dirty="0"/>
          </a:p>
        </p:txBody>
      </p:sp>
      <p:pic>
        <p:nvPicPr>
          <p:cNvPr id="4" name="Image 3">
            <a:extLst>
              <a:ext uri="{FF2B5EF4-FFF2-40B4-BE49-F238E27FC236}">
                <a16:creationId xmlns:a16="http://schemas.microsoft.com/office/drawing/2014/main" id="{4F52C2E6-932D-45DF-984D-CB37F07B443E}"/>
              </a:ext>
            </a:extLst>
          </p:cNvPr>
          <p:cNvPicPr>
            <a:picLocks noChangeAspect="1"/>
          </p:cNvPicPr>
          <p:nvPr/>
        </p:nvPicPr>
        <p:blipFill rotWithShape="1">
          <a:blip r:embed="rId3"/>
          <a:srcRect l="20919" r="31885" b="2"/>
          <a:stretch/>
        </p:blipFill>
        <p:spPr>
          <a:xfrm>
            <a:off x="6392335" y="2497720"/>
            <a:ext cx="2245675" cy="3047892"/>
          </a:xfrm>
          <a:custGeom>
            <a:avLst/>
            <a:gdLst/>
            <a:ahLst/>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Image 4">
            <a:extLst>
              <a:ext uri="{FF2B5EF4-FFF2-40B4-BE49-F238E27FC236}">
                <a16:creationId xmlns:a16="http://schemas.microsoft.com/office/drawing/2014/main" id="{883F8BFB-7F55-47CD-B125-BE2E5A7D7F02}"/>
              </a:ext>
            </a:extLst>
          </p:cNvPr>
          <p:cNvPicPr>
            <a:picLocks noChangeAspect="1"/>
          </p:cNvPicPr>
          <p:nvPr/>
        </p:nvPicPr>
        <p:blipFill rotWithShape="1">
          <a:blip r:embed="rId4"/>
          <a:srcRect t="7709" r="-2" b="-2"/>
          <a:stretch/>
        </p:blipFill>
        <p:spPr>
          <a:xfrm>
            <a:off x="8801736" y="2497720"/>
            <a:ext cx="2245674" cy="3047892"/>
          </a:xfrm>
          <a:custGeom>
            <a:avLst/>
            <a:gdLst/>
            <a:ahLst/>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7361608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CA9AF1-370A-4AF8-9B82-4D11601AA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9CFF9D-9107-400A-8C5A-09CA2BA7A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54295" cy="68580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C3F5AE7-B34F-4BEF-96D0-74CA215E81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rgbClr val="000000">
              <a:alpha val="25000"/>
            </a:srgbClr>
          </a:solidFill>
        </p:grpSpPr>
        <p:sp>
          <p:nvSpPr>
            <p:cNvPr id="13" name="Rectangle 5">
              <a:extLst>
                <a:ext uri="{FF2B5EF4-FFF2-40B4-BE49-F238E27FC236}">
                  <a16:creationId xmlns:a16="http://schemas.microsoft.com/office/drawing/2014/main" id="{BCC99937-0E7D-42EF-A5DB-86FAF32C000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FE097643-AAC6-4390-A109-6965053C1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B6ADC944-08FF-42C1-8D55-B4EA06CD2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17023431-F2E0-4D75-8C2C-98E00D89C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E34C0BEB-550B-421E-A0BB-0901C0E89C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29FFB337-3695-41C1-B104-55125202E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9BF53A3A-34D4-405C-B140-0AE52806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84EE2242-1F65-43B3-861E-4085AEC5AD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E5B8229F-9313-4FC2-8A4A-49211C4E1F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B28AAEC8-A731-419D-A078-0FCFEAE4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2741D6DA-0F0D-4D55-883E-24A374A79F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78F62958-A05D-478B-B23C-75AE8542581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87057A7E-9CF9-405A-8A33-0CA1AC51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AE876AFB-8370-4923-8278-E5FE62DE2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5477A94C-373F-42ED-9257-0DAB03B20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5012B077-1FC3-4D22-ACB6-ED86831EAD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D07A07B0-4407-49F7-9B26-61FF0CCE5F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BDEABD0F-FFCE-4FC2-950E-6334D1727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434BB427-BC30-4BAB-82E9-BDE1F0B154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1F7A956E-DCF3-4544-AF1D-442CB5275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AF9D24E3-E510-495A-9DE8-7DAA3FA5B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0753727A-395C-4B1C-A63B-45DFA5278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B75C5A82-D9C8-414D-B324-403DC32B2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5DDAFA2F-C6E2-4656-B490-5683762B7F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EEB3485F-B9A8-4C89-836E-67249D5ABD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F14F069E-B2BC-4B84-ACBC-9E3343A34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03BE3291-5AE0-49F5-9C60-84CF6AFBA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E03AE829-9189-44C4-B049-CFB346824789}"/>
              </a:ext>
            </a:extLst>
          </p:cNvPr>
          <p:cNvSpPr>
            <a:spLocks noGrp="1"/>
          </p:cNvSpPr>
          <p:nvPr>
            <p:ph type="title"/>
          </p:nvPr>
        </p:nvSpPr>
        <p:spPr>
          <a:xfrm>
            <a:off x="1144992" y="1082673"/>
            <a:ext cx="2865837" cy="4708528"/>
          </a:xfrm>
        </p:spPr>
        <p:txBody>
          <a:bodyPr>
            <a:normAutofit/>
          </a:bodyPr>
          <a:lstStyle/>
          <a:p>
            <a:pPr algn="ctr"/>
            <a:r>
              <a:rPr lang="fr-FR" sz="4000" dirty="0">
                <a:solidFill>
                  <a:srgbClr val="FFFFFF"/>
                </a:solidFill>
              </a:rPr>
              <a:t>Cahier des charges à problèmes</a:t>
            </a:r>
          </a:p>
        </p:txBody>
      </p:sp>
      <p:sp>
        <p:nvSpPr>
          <p:cNvPr id="3" name="Espace réservé du contenu 2">
            <a:extLst>
              <a:ext uri="{FF2B5EF4-FFF2-40B4-BE49-F238E27FC236}">
                <a16:creationId xmlns:a16="http://schemas.microsoft.com/office/drawing/2014/main" id="{F3FD9FF1-586A-4360-9AD9-55D403B48E57}"/>
              </a:ext>
            </a:extLst>
          </p:cNvPr>
          <p:cNvSpPr>
            <a:spLocks noGrp="1"/>
          </p:cNvSpPr>
          <p:nvPr>
            <p:ph idx="1"/>
          </p:nvPr>
        </p:nvSpPr>
        <p:spPr>
          <a:xfrm>
            <a:off x="5303836" y="1066799"/>
            <a:ext cx="5743575" cy="4724402"/>
          </a:xfrm>
        </p:spPr>
        <p:txBody>
          <a:bodyPr anchor="ctr">
            <a:normAutofit/>
          </a:bodyPr>
          <a:lstStyle/>
          <a:p>
            <a:r>
              <a:rPr lang="fr-FR" sz="3200" dirty="0"/>
              <a:t>Comment tuer un maximum de personnes ?</a:t>
            </a:r>
          </a:p>
          <a:p>
            <a:r>
              <a:rPr lang="fr-FR" sz="3200" dirty="0"/>
              <a:t>Comment tuer encore plus de personnes ?</a:t>
            </a:r>
          </a:p>
        </p:txBody>
      </p:sp>
    </p:spTree>
    <p:extLst>
      <p:ext uri="{BB962C8B-B14F-4D97-AF65-F5344CB8AC3E}">
        <p14:creationId xmlns:p14="http://schemas.microsoft.com/office/powerpoint/2010/main" val="40688123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486F61C-4FAC-48E9-939C-CCFD936C58C1}"/>
              </a:ext>
            </a:extLst>
          </p:cNvPr>
          <p:cNvSpPr>
            <a:spLocks noGrp="1"/>
          </p:cNvSpPr>
          <p:nvPr>
            <p:ph type="title"/>
          </p:nvPr>
        </p:nvSpPr>
        <p:spPr>
          <a:xfrm>
            <a:off x="855647" y="37493"/>
            <a:ext cx="2851417" cy="1478570"/>
          </a:xfrm>
        </p:spPr>
        <p:txBody>
          <a:bodyPr>
            <a:normAutofit/>
          </a:bodyPr>
          <a:lstStyle/>
          <a:p>
            <a:r>
              <a:rPr lang="fr-FR" sz="3000" dirty="0">
                <a:solidFill>
                  <a:srgbClr val="FFFFFF"/>
                </a:solidFill>
              </a:rPr>
              <a:t>Comment tuer un maximum de personnes</a:t>
            </a:r>
          </a:p>
        </p:txBody>
      </p:sp>
      <p:sp>
        <p:nvSpPr>
          <p:cNvPr id="3" name="Espace réservé du contenu 2">
            <a:extLst>
              <a:ext uri="{FF2B5EF4-FFF2-40B4-BE49-F238E27FC236}">
                <a16:creationId xmlns:a16="http://schemas.microsoft.com/office/drawing/2014/main" id="{A6F5A95F-509C-49B0-B052-C0E4105178CD}"/>
              </a:ext>
            </a:extLst>
          </p:cNvPr>
          <p:cNvSpPr>
            <a:spLocks noGrp="1"/>
          </p:cNvSpPr>
          <p:nvPr>
            <p:ph idx="1"/>
          </p:nvPr>
        </p:nvSpPr>
        <p:spPr>
          <a:xfrm>
            <a:off x="807726" y="1400017"/>
            <a:ext cx="2862444" cy="5033326"/>
          </a:xfrm>
        </p:spPr>
        <p:txBody>
          <a:bodyPr>
            <a:noAutofit/>
          </a:bodyPr>
          <a:lstStyle/>
          <a:p>
            <a:pPr>
              <a:lnSpc>
                <a:spcPct val="110000"/>
              </a:lnSpc>
            </a:pPr>
            <a:r>
              <a:rPr lang="fr-FR" sz="1800" dirty="0">
                <a:solidFill>
                  <a:srgbClr val="FFFFFF"/>
                </a:solidFill>
              </a:rPr>
              <a:t>2 bombes : 110 000 morts, 160 000 blessés</a:t>
            </a:r>
          </a:p>
          <a:p>
            <a:pPr>
              <a:lnSpc>
                <a:spcPct val="110000"/>
              </a:lnSpc>
            </a:pPr>
            <a:r>
              <a:rPr lang="fr-FR" sz="1800" dirty="0">
                <a:solidFill>
                  <a:srgbClr val="FFFFFF"/>
                </a:solidFill>
              </a:rPr>
              <a:t>Plus de 130 000 personnes employés sur le projet, parmi lesquelles un grand nombre d’ingénieurs (dont des ingénieurs industriels de Dupont de Nemours)</a:t>
            </a:r>
          </a:p>
          <a:p>
            <a:pPr>
              <a:lnSpc>
                <a:spcPct val="110000"/>
              </a:lnSpc>
            </a:pPr>
            <a:r>
              <a:rPr lang="fr-FR" sz="1800" dirty="0">
                <a:solidFill>
                  <a:srgbClr val="FFFFFF"/>
                </a:solidFill>
              </a:rPr>
              <a:t>2 milliards de dollars américains de 1943 (soit 26 milliards de 2013)</a:t>
            </a:r>
          </a:p>
          <a:p>
            <a:pPr>
              <a:lnSpc>
                <a:spcPct val="110000"/>
              </a:lnSpc>
            </a:pPr>
            <a:r>
              <a:rPr lang="fr-FR" sz="1800" dirty="0">
                <a:solidFill>
                  <a:srgbClr val="FFFFFF"/>
                </a:solidFill>
              </a:rPr>
              <a:t>10% à peine du coût a été consacré au développement et à la fabrication de l’arme</a:t>
            </a:r>
          </a:p>
        </p:txBody>
      </p:sp>
      <p:grpSp>
        <p:nvGrpSpPr>
          <p:cNvPr id="17" name="Group 16">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Image 3">
            <a:extLst>
              <a:ext uri="{FF2B5EF4-FFF2-40B4-BE49-F238E27FC236}">
                <a16:creationId xmlns:a16="http://schemas.microsoft.com/office/drawing/2014/main" id="{C229725F-D2C4-415C-B3BC-C86628BC3CE0}"/>
              </a:ext>
            </a:extLst>
          </p:cNvPr>
          <p:cNvPicPr>
            <a:picLocks noChangeAspect="1"/>
          </p:cNvPicPr>
          <p:nvPr/>
        </p:nvPicPr>
        <p:blipFill>
          <a:blip r:embed="rId3"/>
          <a:stretch>
            <a:fillRect/>
          </a:stretch>
        </p:blipFill>
        <p:spPr>
          <a:xfrm>
            <a:off x="4711778" y="1031333"/>
            <a:ext cx="6844045" cy="4790830"/>
          </a:xfrm>
          <a:prstGeom prst="rect">
            <a:avLst/>
          </a:prstGeom>
        </p:spPr>
      </p:pic>
    </p:spTree>
    <p:extLst>
      <p:ext uri="{BB962C8B-B14F-4D97-AF65-F5344CB8AC3E}">
        <p14:creationId xmlns:p14="http://schemas.microsoft.com/office/powerpoint/2010/main" val="3994859820"/>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8ECA23-DD34-465D-8001-72425AB9F76F}"/>
              </a:ext>
            </a:extLst>
          </p:cNvPr>
          <p:cNvSpPr>
            <a:spLocks noGrp="1"/>
          </p:cNvSpPr>
          <p:nvPr>
            <p:ph type="title"/>
          </p:nvPr>
        </p:nvSpPr>
        <p:spPr/>
        <p:txBody>
          <a:bodyPr/>
          <a:lstStyle/>
          <a:p>
            <a:r>
              <a:rPr lang="fr-FR" dirty="0"/>
              <a:t>Comment tuer un maximum de personnes</a:t>
            </a:r>
          </a:p>
        </p:txBody>
      </p:sp>
      <p:sp>
        <p:nvSpPr>
          <p:cNvPr id="3" name="Espace réservé du contenu 2">
            <a:extLst>
              <a:ext uri="{FF2B5EF4-FFF2-40B4-BE49-F238E27FC236}">
                <a16:creationId xmlns:a16="http://schemas.microsoft.com/office/drawing/2014/main" id="{0442349A-3980-4B29-8606-BCE6E0512A87}"/>
              </a:ext>
            </a:extLst>
          </p:cNvPr>
          <p:cNvSpPr>
            <a:spLocks noGrp="1"/>
          </p:cNvSpPr>
          <p:nvPr>
            <p:ph idx="1"/>
          </p:nvPr>
        </p:nvSpPr>
        <p:spPr/>
        <p:txBody>
          <a:bodyPr>
            <a:normAutofit/>
          </a:bodyPr>
          <a:lstStyle/>
          <a:p>
            <a:r>
              <a:rPr lang="fr-FR" dirty="0"/>
              <a:t>Chaque personne engagée dans le projet a tué moins d’une personne… un bon </a:t>
            </a:r>
            <a:r>
              <a:rPr lang="fr-FR" i="1" dirty="0" err="1"/>
              <a:t>kill</a:t>
            </a:r>
            <a:r>
              <a:rPr lang="fr-FR" i="1" dirty="0"/>
              <a:t> ratio </a:t>
            </a:r>
            <a:r>
              <a:rPr lang="fr-FR" dirty="0"/>
              <a:t>?</a:t>
            </a:r>
          </a:p>
          <a:p>
            <a:r>
              <a:rPr lang="fr-FR" dirty="0"/>
              <a:t>Chaque mort a coûté 236 363 dollars (équivalent 2013)</a:t>
            </a:r>
          </a:p>
          <a:p>
            <a:r>
              <a:rPr lang="fr-FR" dirty="0" err="1"/>
              <a:t>Etait</a:t>
            </a:r>
            <a:r>
              <a:rPr lang="fr-FR" dirty="0"/>
              <a:t>-ce un bon choix politique et stratégique ?</a:t>
            </a:r>
          </a:p>
          <a:p>
            <a:r>
              <a:rPr lang="fr-FR" dirty="0" err="1"/>
              <a:t>Etait</a:t>
            </a:r>
            <a:r>
              <a:rPr lang="fr-FR" dirty="0"/>
              <a:t>-ce un bon choix technologique ?</a:t>
            </a:r>
          </a:p>
          <a:p>
            <a:r>
              <a:rPr lang="fr-FR" dirty="0" err="1"/>
              <a:t>Etait</a:t>
            </a:r>
            <a:r>
              <a:rPr lang="fr-FR" dirty="0"/>
              <a:t>-ce un bon choix éthique ?</a:t>
            </a:r>
          </a:p>
        </p:txBody>
      </p:sp>
    </p:spTree>
    <p:extLst>
      <p:ext uri="{BB962C8B-B14F-4D97-AF65-F5344CB8AC3E}">
        <p14:creationId xmlns:p14="http://schemas.microsoft.com/office/powerpoint/2010/main" val="29116570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75CDF0-E905-41AC-AFB4-93A4CB6347FF}"/>
              </a:ext>
            </a:extLst>
          </p:cNvPr>
          <p:cNvSpPr>
            <a:spLocks noGrp="1"/>
          </p:cNvSpPr>
          <p:nvPr>
            <p:ph type="title"/>
          </p:nvPr>
        </p:nvSpPr>
        <p:spPr/>
        <p:txBody>
          <a:bodyPr/>
          <a:lstStyle/>
          <a:p>
            <a:r>
              <a:rPr lang="fr-FR" dirty="0"/>
              <a:t>Comment tuer un maximum de personnes</a:t>
            </a:r>
          </a:p>
        </p:txBody>
      </p:sp>
      <p:sp>
        <p:nvSpPr>
          <p:cNvPr id="3" name="Espace réservé du contenu 2">
            <a:extLst>
              <a:ext uri="{FF2B5EF4-FFF2-40B4-BE49-F238E27FC236}">
                <a16:creationId xmlns:a16="http://schemas.microsoft.com/office/drawing/2014/main" id="{694DFC1D-0141-40EC-B874-C2281FD6DB59}"/>
              </a:ext>
            </a:extLst>
          </p:cNvPr>
          <p:cNvSpPr>
            <a:spLocks noGrp="1"/>
          </p:cNvSpPr>
          <p:nvPr>
            <p:ph idx="1"/>
          </p:nvPr>
        </p:nvSpPr>
        <p:spPr>
          <a:xfrm>
            <a:off x="1141412" y="2249486"/>
            <a:ext cx="9905999" cy="3989995"/>
          </a:xfrm>
        </p:spPr>
        <p:txBody>
          <a:bodyPr>
            <a:normAutofit/>
          </a:bodyPr>
          <a:lstStyle/>
          <a:p>
            <a:r>
              <a:rPr lang="fr-FR" dirty="0"/>
              <a:t>Quelles responsabilités pour les acteurs du projet ? Jusqu’où doivent aller ces responsabilités ? Question de la clause de conscience restreinte pour les ingénieurs</a:t>
            </a:r>
          </a:p>
          <a:p>
            <a:pPr lvl="1"/>
            <a:r>
              <a:rPr lang="fr-FR" dirty="0"/>
              <a:t>Loi de bioéthique du 7 juillet 2011 : « Aucun chercheur, aucun ingénieur, technicien ou auxiliaire de recherche quel qu’il soit, aucun médecin ou auxiliaire médical n’est tenu de participer à quelque titre que ce soit aux recherches sur des embryons humains ou sur des cellules souches embryonnaires autorisées en application de l’article L. 2151-5 » (Article L2151-7-1 du code de la santé publique)</a:t>
            </a:r>
          </a:p>
          <a:p>
            <a:pPr lvl="1"/>
            <a:r>
              <a:rPr lang="fr-FR" dirty="0"/>
              <a:t>Mais ne pourrait-elle pas être étendue à d’autres domaines ?</a:t>
            </a:r>
          </a:p>
        </p:txBody>
      </p:sp>
    </p:spTree>
    <p:extLst>
      <p:ext uri="{BB962C8B-B14F-4D97-AF65-F5344CB8AC3E}">
        <p14:creationId xmlns:p14="http://schemas.microsoft.com/office/powerpoint/2010/main" val="22892352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D62EE71-B85A-4105-B6D3-61F86B142B49}"/>
              </a:ext>
            </a:extLst>
          </p:cNvPr>
          <p:cNvSpPr>
            <a:spLocks noGrp="1"/>
          </p:cNvSpPr>
          <p:nvPr>
            <p:ph type="title"/>
          </p:nvPr>
        </p:nvSpPr>
        <p:spPr>
          <a:xfrm>
            <a:off x="6569957" y="618518"/>
            <a:ext cx="4747088" cy="1478570"/>
          </a:xfrm>
        </p:spPr>
        <p:txBody>
          <a:bodyPr>
            <a:normAutofit/>
          </a:bodyPr>
          <a:lstStyle/>
          <a:p>
            <a:r>
              <a:rPr lang="fr-FR" sz="3300" dirty="0">
                <a:solidFill>
                  <a:srgbClr val="FFFFFF"/>
                </a:solidFill>
              </a:rPr>
              <a:t>Comment tuer encore plus de personnes ? Auschwitz-Birkenau</a:t>
            </a:r>
          </a:p>
        </p:txBody>
      </p:sp>
      <p:sp useBgFill="1">
        <p:nvSpPr>
          <p:cNvPr id="55"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12442CD0-E425-416C-8057-57DFD0FCE0BF}"/>
              </a:ext>
            </a:extLst>
          </p:cNvPr>
          <p:cNvPicPr>
            <a:picLocks noChangeAspect="1"/>
          </p:cNvPicPr>
          <p:nvPr/>
        </p:nvPicPr>
        <p:blipFill>
          <a:blip r:embed="rId3"/>
          <a:stretch>
            <a:fillRect/>
          </a:stretch>
        </p:blipFill>
        <p:spPr>
          <a:xfrm>
            <a:off x="858838" y="1396764"/>
            <a:ext cx="5209686" cy="4154724"/>
          </a:xfrm>
          <a:prstGeom prst="rect">
            <a:avLst/>
          </a:prstGeom>
        </p:spPr>
      </p:pic>
      <p:sp>
        <p:nvSpPr>
          <p:cNvPr id="3" name="Espace réservé du contenu 2">
            <a:extLst>
              <a:ext uri="{FF2B5EF4-FFF2-40B4-BE49-F238E27FC236}">
                <a16:creationId xmlns:a16="http://schemas.microsoft.com/office/drawing/2014/main" id="{F4B9C3BE-8134-4C69-B3AF-A32C8DE83278}"/>
              </a:ext>
            </a:extLst>
          </p:cNvPr>
          <p:cNvSpPr>
            <a:spLocks noGrp="1"/>
          </p:cNvSpPr>
          <p:nvPr>
            <p:ph idx="1"/>
          </p:nvPr>
        </p:nvSpPr>
        <p:spPr>
          <a:xfrm>
            <a:off x="6569957" y="2249487"/>
            <a:ext cx="4747087" cy="3541714"/>
          </a:xfrm>
        </p:spPr>
        <p:txBody>
          <a:bodyPr>
            <a:normAutofit/>
          </a:bodyPr>
          <a:lstStyle/>
          <a:p>
            <a:pPr>
              <a:lnSpc>
                <a:spcPct val="110000"/>
              </a:lnSpc>
            </a:pPr>
            <a:r>
              <a:rPr lang="fr-FR" sz="1500" dirty="0">
                <a:solidFill>
                  <a:srgbClr val="FFFFFF"/>
                </a:solidFill>
              </a:rPr>
              <a:t>Une usine de mort dans les deux sens :</a:t>
            </a:r>
          </a:p>
          <a:p>
            <a:pPr lvl="1">
              <a:lnSpc>
                <a:spcPct val="110000"/>
              </a:lnSpc>
            </a:pPr>
            <a:r>
              <a:rPr lang="fr-FR" sz="1500" dirty="0">
                <a:solidFill>
                  <a:srgbClr val="FFFFFF"/>
                </a:solidFill>
              </a:rPr>
              <a:t>Industrialisation de la mise à mort prenant modèle sur les abattoirs pour animaux</a:t>
            </a:r>
          </a:p>
          <a:p>
            <a:pPr lvl="1">
              <a:lnSpc>
                <a:spcPct val="110000"/>
              </a:lnSpc>
            </a:pPr>
            <a:r>
              <a:rPr lang="fr-FR" sz="1500" dirty="0">
                <a:solidFill>
                  <a:srgbClr val="FFFFFF"/>
                </a:solidFill>
              </a:rPr>
              <a:t>Un gigantesque complexe industriel avec ses usines, ses fermes, ses managers , ses ingénieurs et sa main d’</a:t>
            </a:r>
            <a:r>
              <a:rPr lang="fr-FR" sz="1500" dirty="0" err="1">
                <a:solidFill>
                  <a:srgbClr val="FFFFFF"/>
                </a:solidFill>
              </a:rPr>
              <a:t>oeuvre</a:t>
            </a:r>
            <a:r>
              <a:rPr lang="fr-FR" sz="1500" dirty="0">
                <a:solidFill>
                  <a:srgbClr val="FFFFFF"/>
                </a:solidFill>
              </a:rPr>
              <a:t> (des esclaves)</a:t>
            </a:r>
          </a:p>
          <a:p>
            <a:pPr lvl="1">
              <a:lnSpc>
                <a:spcPct val="110000"/>
              </a:lnSpc>
            </a:pPr>
            <a:r>
              <a:rPr lang="fr-FR" sz="1500" dirty="0">
                <a:solidFill>
                  <a:srgbClr val="FFFFFF"/>
                </a:solidFill>
              </a:rPr>
              <a:t>Un système fondé sur une rationalisation administrative et technique (organisation)</a:t>
            </a:r>
          </a:p>
          <a:p>
            <a:pPr lvl="1">
              <a:lnSpc>
                <a:spcPct val="110000"/>
              </a:lnSpc>
            </a:pPr>
            <a:r>
              <a:rPr lang="fr-FR" sz="1500" dirty="0">
                <a:solidFill>
                  <a:srgbClr val="FFFFFF"/>
                </a:solidFill>
              </a:rPr>
              <a:t>1,3 millions de déportés et 1,2 millions de morts</a:t>
            </a:r>
          </a:p>
          <a:p>
            <a:pPr lvl="1">
              <a:lnSpc>
                <a:spcPct val="110000"/>
              </a:lnSpc>
            </a:pPr>
            <a:endParaRPr lang="fr-FR" sz="1500" dirty="0">
              <a:solidFill>
                <a:srgbClr val="FFFFFF"/>
              </a:solidFill>
            </a:endParaRPr>
          </a:p>
          <a:p>
            <a:pPr>
              <a:lnSpc>
                <a:spcPct val="110000"/>
              </a:lnSpc>
            </a:pPr>
            <a:r>
              <a:rPr lang="fr-FR" sz="1000" dirty="0">
                <a:solidFill>
                  <a:srgbClr val="FFFFFF"/>
                </a:solidFill>
              </a:rPr>
              <a:t>Source : </a:t>
            </a:r>
            <a:r>
              <a:rPr lang="en-US" sz="1000" dirty="0">
                <a:solidFill>
                  <a:srgbClr val="FFFFFF"/>
                </a:solidFill>
              </a:rPr>
              <a:t>Par </a:t>
            </a:r>
            <a:r>
              <a:rPr lang="en-US" sz="1000" dirty="0" err="1">
                <a:solidFill>
                  <a:srgbClr val="FFFFFF"/>
                </a:solidFill>
              </a:rPr>
              <a:t>Heromax</a:t>
            </a:r>
            <a:r>
              <a:rPr lang="en-US" sz="1000" dirty="0">
                <a:solidFill>
                  <a:srgbClr val="FFFFFF"/>
                </a:solidFill>
              </a:rPr>
              <a:t> — File:A II BIRKENAU.PNG, CC BY-SA 3.0, https://commons.wikimedia.org/w/index.php?curid=34061117</a:t>
            </a:r>
            <a:endParaRPr lang="fr-FR" sz="1000" dirty="0">
              <a:solidFill>
                <a:srgbClr val="FFFFFF"/>
              </a:solidFill>
            </a:endParaRPr>
          </a:p>
        </p:txBody>
      </p:sp>
    </p:spTree>
    <p:extLst>
      <p:ext uri="{BB962C8B-B14F-4D97-AF65-F5344CB8AC3E}">
        <p14:creationId xmlns:p14="http://schemas.microsoft.com/office/powerpoint/2010/main" val="2899701488"/>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22C3D1-82A7-4173-8C7D-7B9280141E6C}"/>
              </a:ext>
            </a:extLst>
          </p:cNvPr>
          <p:cNvSpPr>
            <a:spLocks noGrp="1"/>
          </p:cNvSpPr>
          <p:nvPr>
            <p:ph type="title"/>
          </p:nvPr>
        </p:nvSpPr>
        <p:spPr/>
        <p:txBody>
          <a:bodyPr/>
          <a:lstStyle/>
          <a:p>
            <a:r>
              <a:rPr lang="fr-FR" dirty="0"/>
              <a:t>Comment tuer encore plus de personnes ? Auschwitz-Birkenau</a:t>
            </a:r>
          </a:p>
        </p:txBody>
      </p:sp>
      <p:pic>
        <p:nvPicPr>
          <p:cNvPr id="1030" name="Picture 6">
            <a:extLst>
              <a:ext uri="{FF2B5EF4-FFF2-40B4-BE49-F238E27FC236}">
                <a16:creationId xmlns:a16="http://schemas.microsoft.com/office/drawing/2014/main" id="{931960CA-5487-4443-BB61-00A1F51E48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0042" y="1965008"/>
            <a:ext cx="6861797" cy="4631714"/>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41021FA8-7D05-4F92-9CCE-68111E846762}"/>
              </a:ext>
            </a:extLst>
          </p:cNvPr>
          <p:cNvSpPr txBox="1"/>
          <p:nvPr/>
        </p:nvSpPr>
        <p:spPr>
          <a:xfrm>
            <a:off x="945249" y="6596722"/>
            <a:ext cx="9317337" cy="246221"/>
          </a:xfrm>
          <a:prstGeom prst="rect">
            <a:avLst/>
          </a:prstGeom>
          <a:noFill/>
        </p:spPr>
        <p:txBody>
          <a:bodyPr wrap="square">
            <a:spAutoFit/>
          </a:bodyPr>
          <a:lstStyle/>
          <a:p>
            <a:r>
              <a:rPr lang="fr-FR" sz="1000" dirty="0">
                <a:solidFill>
                  <a:schemeClr val="bg1"/>
                </a:solidFill>
              </a:rPr>
              <a:t>Source : Par </a:t>
            </a:r>
            <a:r>
              <a:rPr lang="fr-FR" sz="1000" dirty="0" err="1">
                <a:solidFill>
                  <a:schemeClr val="bg1"/>
                </a:solidFill>
              </a:rPr>
              <a:t>historicair</a:t>
            </a:r>
            <a:r>
              <a:rPr lang="fr-FR" sz="1000" dirty="0">
                <a:solidFill>
                  <a:schemeClr val="bg1"/>
                </a:solidFill>
              </a:rPr>
              <a:t> 21:20, 28 March 2006 (UTC) — Travail personnel, CC BY-SA 3.0, https://commons.wikimedia.org/w/index.php?curid=666581</a:t>
            </a:r>
          </a:p>
        </p:txBody>
      </p:sp>
    </p:spTree>
    <p:extLst>
      <p:ext uri="{BB962C8B-B14F-4D97-AF65-F5344CB8AC3E}">
        <p14:creationId xmlns:p14="http://schemas.microsoft.com/office/powerpoint/2010/main" val="35844644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075401-2B01-4AA7-A6C0-507C9142762B}"/>
              </a:ext>
            </a:extLst>
          </p:cNvPr>
          <p:cNvSpPr>
            <a:spLocks noGrp="1"/>
          </p:cNvSpPr>
          <p:nvPr>
            <p:ph type="title"/>
          </p:nvPr>
        </p:nvSpPr>
        <p:spPr/>
        <p:txBody>
          <a:bodyPr/>
          <a:lstStyle/>
          <a:p>
            <a:r>
              <a:rPr lang="fr-FR" dirty="0"/>
              <a:t>Comment tuer encore plus de personnes ? Auschwitz-Birkenau</a:t>
            </a:r>
          </a:p>
        </p:txBody>
      </p:sp>
      <p:pic>
        <p:nvPicPr>
          <p:cNvPr id="2050" name="Picture 2">
            <a:extLst>
              <a:ext uri="{FF2B5EF4-FFF2-40B4-BE49-F238E27FC236}">
                <a16:creationId xmlns:a16="http://schemas.microsoft.com/office/drawing/2014/main" id="{BDA70C98-7D37-4633-8091-ABD3EA8518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780" y="2258365"/>
            <a:ext cx="2361141" cy="3541712"/>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E5062726-6DC1-4611-A174-188FD5258403}"/>
              </a:ext>
            </a:extLst>
          </p:cNvPr>
          <p:cNvSpPr txBox="1"/>
          <p:nvPr/>
        </p:nvSpPr>
        <p:spPr>
          <a:xfrm>
            <a:off x="1276165" y="6239482"/>
            <a:ext cx="6103398" cy="400110"/>
          </a:xfrm>
          <a:prstGeom prst="rect">
            <a:avLst/>
          </a:prstGeom>
          <a:noFill/>
        </p:spPr>
        <p:txBody>
          <a:bodyPr wrap="square">
            <a:spAutoFit/>
          </a:bodyPr>
          <a:lstStyle/>
          <a:p>
            <a:r>
              <a:rPr lang="fr-FR" sz="1000">
                <a:solidFill>
                  <a:schemeClr val="bg1"/>
                </a:solidFill>
              </a:rPr>
              <a:t>Par Ciprian Lazar — Travail personnel, CC BY-SA 4.0, https://commons.wikimedia.org/w/index.php?curid=68792769</a:t>
            </a:r>
            <a:endParaRPr lang="fr-FR" sz="1000" dirty="0">
              <a:solidFill>
                <a:schemeClr val="bg1"/>
              </a:solidFill>
            </a:endParaRPr>
          </a:p>
        </p:txBody>
      </p:sp>
      <p:pic>
        <p:nvPicPr>
          <p:cNvPr id="5" name="Image 4">
            <a:extLst>
              <a:ext uri="{FF2B5EF4-FFF2-40B4-BE49-F238E27FC236}">
                <a16:creationId xmlns:a16="http://schemas.microsoft.com/office/drawing/2014/main" id="{246D2DF4-7439-4101-B8E3-D2DA5BFC6670}"/>
              </a:ext>
            </a:extLst>
          </p:cNvPr>
          <p:cNvPicPr>
            <a:picLocks noChangeAspect="1"/>
          </p:cNvPicPr>
          <p:nvPr/>
        </p:nvPicPr>
        <p:blipFill>
          <a:blip r:embed="rId3"/>
          <a:stretch>
            <a:fillRect/>
          </a:stretch>
        </p:blipFill>
        <p:spPr>
          <a:xfrm>
            <a:off x="6094412" y="2258365"/>
            <a:ext cx="4702688" cy="3541712"/>
          </a:xfrm>
          <a:prstGeom prst="rect">
            <a:avLst/>
          </a:prstGeom>
        </p:spPr>
      </p:pic>
      <p:sp>
        <p:nvSpPr>
          <p:cNvPr id="9" name="ZoneTexte 8">
            <a:extLst>
              <a:ext uri="{FF2B5EF4-FFF2-40B4-BE49-F238E27FC236}">
                <a16:creationId xmlns:a16="http://schemas.microsoft.com/office/drawing/2014/main" id="{0093EFEA-0F87-444C-A0C1-FE1E18866A7D}"/>
              </a:ext>
            </a:extLst>
          </p:cNvPr>
          <p:cNvSpPr txBox="1"/>
          <p:nvPr/>
        </p:nvSpPr>
        <p:spPr>
          <a:xfrm>
            <a:off x="5581835" y="6316426"/>
            <a:ext cx="6103398" cy="246221"/>
          </a:xfrm>
          <a:prstGeom prst="rect">
            <a:avLst/>
          </a:prstGeom>
          <a:noFill/>
        </p:spPr>
        <p:txBody>
          <a:bodyPr wrap="square">
            <a:spAutoFit/>
          </a:bodyPr>
          <a:lstStyle/>
          <a:p>
            <a:r>
              <a:rPr lang="fr-FR" sz="1000" dirty="0">
                <a:solidFill>
                  <a:schemeClr val="bg1"/>
                </a:solidFill>
              </a:rPr>
              <a:t>Par </a:t>
            </a:r>
            <a:r>
              <a:rPr lang="fr-FR" sz="1000" dirty="0" err="1">
                <a:solidFill>
                  <a:schemeClr val="bg1"/>
                </a:solidFill>
              </a:rPr>
              <a:t>bobyfume</a:t>
            </a:r>
            <a:r>
              <a:rPr lang="fr-FR" sz="1000" dirty="0">
                <a:solidFill>
                  <a:schemeClr val="bg1"/>
                </a:solidFill>
              </a:rPr>
              <a:t> — Travail personnel, Domaine public, https://commons.wikimedia.org/w/index.php?curid=1556938</a:t>
            </a:r>
          </a:p>
        </p:txBody>
      </p:sp>
    </p:spTree>
    <p:extLst>
      <p:ext uri="{BB962C8B-B14F-4D97-AF65-F5344CB8AC3E}">
        <p14:creationId xmlns:p14="http://schemas.microsoft.com/office/powerpoint/2010/main" val="15156770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75B2C-AA5D-4778-9087-85DD12C74960}"/>
              </a:ext>
            </a:extLst>
          </p:cNvPr>
          <p:cNvSpPr>
            <a:spLocks noGrp="1"/>
          </p:cNvSpPr>
          <p:nvPr>
            <p:ph type="title"/>
          </p:nvPr>
        </p:nvSpPr>
        <p:spPr>
          <a:xfrm>
            <a:off x="1141413" y="618518"/>
            <a:ext cx="9905998" cy="1478570"/>
          </a:xfrm>
        </p:spPr>
        <p:txBody>
          <a:bodyPr>
            <a:normAutofit/>
          </a:bodyPr>
          <a:lstStyle/>
          <a:p>
            <a:pPr algn="ctr"/>
            <a:r>
              <a:rPr lang="fr-FR"/>
              <a:t>Comment tuer des « imbéciles incurables » sous couvert d’éthique ?</a:t>
            </a:r>
          </a:p>
        </p:txBody>
      </p:sp>
      <p:sp>
        <p:nvSpPr>
          <p:cNvPr id="3" name="Espace réservé du contenu 2">
            <a:extLst>
              <a:ext uri="{FF2B5EF4-FFF2-40B4-BE49-F238E27FC236}">
                <a16:creationId xmlns:a16="http://schemas.microsoft.com/office/drawing/2014/main" id="{35A8A02E-5F3B-4FF3-B27F-0416B00BAF92}"/>
              </a:ext>
            </a:extLst>
          </p:cNvPr>
          <p:cNvSpPr>
            <a:spLocks noGrp="1"/>
          </p:cNvSpPr>
          <p:nvPr>
            <p:ph idx="1"/>
          </p:nvPr>
        </p:nvSpPr>
        <p:spPr>
          <a:xfrm>
            <a:off x="552257" y="1681769"/>
            <a:ext cx="5528733" cy="4840951"/>
          </a:xfrm>
        </p:spPr>
        <p:txBody>
          <a:bodyPr anchor="ctr">
            <a:noAutofit/>
          </a:bodyPr>
          <a:lstStyle/>
          <a:p>
            <a:pPr>
              <a:lnSpc>
                <a:spcPct val="110000"/>
              </a:lnSpc>
            </a:pPr>
            <a:r>
              <a:rPr lang="fr-FR" sz="1800" dirty="0" err="1"/>
              <a:t>CdC</a:t>
            </a:r>
            <a:r>
              <a:rPr lang="fr-FR" sz="1800" dirty="0"/>
              <a:t> technique :</a:t>
            </a:r>
          </a:p>
          <a:p>
            <a:pPr lvl="1">
              <a:lnSpc>
                <a:spcPct val="110000"/>
              </a:lnSpc>
            </a:pPr>
            <a:r>
              <a:rPr lang="fr-FR" sz="1800" dirty="0"/>
              <a:t>« Une pièce analogue à une salle de douche carrelée, mesurant environ trois mètres sur cinq et haute de trois mètres. Sur le pourtour étaient placés des bancs et le long du mur, à environ 10 cm du sol, passait une canalisation d'environ un pouce de diamètre. Ce tuyau était percé de petits trous d'où sortait l'oxyde de carbone. Les bouteilles de gaz se trouvaient à l'extérieur de la pièce, et elles étaient raccordées à la canalisation d'amenée du gaz. » </a:t>
            </a:r>
            <a:r>
              <a:rPr lang="fr-FR" sz="1000" dirty="0"/>
              <a:t>Uwe Dietrich Adam, « Les chambres à gaz », </a:t>
            </a:r>
            <a:r>
              <a:rPr lang="fr-FR" sz="1000" i="1" dirty="0"/>
              <a:t>L'Allemagne nazie et le génocide juif</a:t>
            </a:r>
            <a:r>
              <a:rPr lang="fr-FR" sz="1000" dirty="0"/>
              <a:t>, Paris, Gallimard, Le Seuil, 1985,  p. 238.</a:t>
            </a:r>
          </a:p>
          <a:p>
            <a:pPr lvl="1">
              <a:lnSpc>
                <a:spcPct val="110000"/>
              </a:lnSpc>
            </a:pPr>
            <a:r>
              <a:rPr lang="fr-FR" sz="1800" dirty="0"/>
              <a:t>injection de morphine-scopolamine, phénobarbital (</a:t>
            </a:r>
            <a:r>
              <a:rPr lang="fr-FR" sz="1800" dirty="0" err="1"/>
              <a:t>Gardenal</a:t>
            </a:r>
            <a:r>
              <a:rPr lang="fr-FR" sz="1800" dirty="0"/>
              <a:t>®), monoxyde de carbone (IG </a:t>
            </a:r>
            <a:r>
              <a:rPr lang="fr-FR" sz="1800" dirty="0" err="1"/>
              <a:t>Farben</a:t>
            </a:r>
            <a:r>
              <a:rPr lang="fr-FR" sz="1800" dirty="0"/>
              <a:t>), curare, cyanure moins efficace que le gazage.</a:t>
            </a:r>
          </a:p>
        </p:txBody>
      </p:sp>
      <p:pic>
        <p:nvPicPr>
          <p:cNvPr id="6" name="Image 5">
            <a:extLst>
              <a:ext uri="{FF2B5EF4-FFF2-40B4-BE49-F238E27FC236}">
                <a16:creationId xmlns:a16="http://schemas.microsoft.com/office/drawing/2014/main" id="{E1A0E977-EBC3-4623-811B-F3E660929308}"/>
              </a:ext>
            </a:extLst>
          </p:cNvPr>
          <p:cNvPicPr>
            <a:picLocks noChangeAspect="1"/>
          </p:cNvPicPr>
          <p:nvPr/>
        </p:nvPicPr>
        <p:blipFill rotWithShape="1">
          <a:blip r:embed="rId3"/>
          <a:srcRect t="1234" r="3" b="2482"/>
          <a:stretch/>
        </p:blipFill>
        <p:spPr>
          <a:xfrm>
            <a:off x="6392335" y="2497720"/>
            <a:ext cx="5247408" cy="3435720"/>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948250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64292D-E2A3-4677-A7A1-0911911BEB8D}"/>
              </a:ext>
            </a:extLst>
          </p:cNvPr>
          <p:cNvSpPr>
            <a:spLocks noGrp="1"/>
          </p:cNvSpPr>
          <p:nvPr>
            <p:ph type="title"/>
          </p:nvPr>
        </p:nvSpPr>
        <p:spPr/>
        <p:txBody>
          <a:bodyPr/>
          <a:lstStyle/>
          <a:p>
            <a:r>
              <a:rPr lang="fr-FR" dirty="0"/>
              <a:t>L’éthique, pourquoi ?</a:t>
            </a:r>
          </a:p>
        </p:txBody>
      </p:sp>
      <p:pic>
        <p:nvPicPr>
          <p:cNvPr id="4" name="Espace réservé du contenu 3">
            <a:extLst>
              <a:ext uri="{FF2B5EF4-FFF2-40B4-BE49-F238E27FC236}">
                <a16:creationId xmlns:a16="http://schemas.microsoft.com/office/drawing/2014/main" id="{36AD995C-DA82-434D-9DA7-4BAE9AEC7BB0}"/>
              </a:ext>
            </a:extLst>
          </p:cNvPr>
          <p:cNvPicPr>
            <a:picLocks noGrp="1" noChangeAspect="1"/>
          </p:cNvPicPr>
          <p:nvPr>
            <p:ph idx="1"/>
          </p:nvPr>
        </p:nvPicPr>
        <p:blipFill>
          <a:blip r:embed="rId2"/>
          <a:stretch>
            <a:fillRect/>
          </a:stretch>
        </p:blipFill>
        <p:spPr>
          <a:xfrm>
            <a:off x="515037" y="2027547"/>
            <a:ext cx="3541712" cy="3541712"/>
          </a:xfrm>
          <a:prstGeom prst="rect">
            <a:avLst/>
          </a:prstGeom>
        </p:spPr>
      </p:pic>
      <p:pic>
        <p:nvPicPr>
          <p:cNvPr id="5" name="Image 4">
            <a:extLst>
              <a:ext uri="{FF2B5EF4-FFF2-40B4-BE49-F238E27FC236}">
                <a16:creationId xmlns:a16="http://schemas.microsoft.com/office/drawing/2014/main" id="{7270B336-FBB3-425A-AF7B-FD3B78B19C45}"/>
              </a:ext>
            </a:extLst>
          </p:cNvPr>
          <p:cNvPicPr>
            <a:picLocks noChangeAspect="1"/>
          </p:cNvPicPr>
          <p:nvPr/>
        </p:nvPicPr>
        <p:blipFill>
          <a:blip r:embed="rId3"/>
          <a:stretch>
            <a:fillRect/>
          </a:stretch>
        </p:blipFill>
        <p:spPr>
          <a:xfrm>
            <a:off x="1499494" y="2905732"/>
            <a:ext cx="3333750" cy="3333750"/>
          </a:xfrm>
          <a:prstGeom prst="rect">
            <a:avLst/>
          </a:prstGeom>
        </p:spPr>
      </p:pic>
      <p:pic>
        <p:nvPicPr>
          <p:cNvPr id="6" name="Image 5">
            <a:extLst>
              <a:ext uri="{FF2B5EF4-FFF2-40B4-BE49-F238E27FC236}">
                <a16:creationId xmlns:a16="http://schemas.microsoft.com/office/drawing/2014/main" id="{D757378D-7318-45F3-82B1-A7F91D7D0809}"/>
              </a:ext>
            </a:extLst>
          </p:cNvPr>
          <p:cNvPicPr>
            <a:picLocks noChangeAspect="1"/>
          </p:cNvPicPr>
          <p:nvPr/>
        </p:nvPicPr>
        <p:blipFill>
          <a:blip r:embed="rId4"/>
          <a:stretch>
            <a:fillRect/>
          </a:stretch>
        </p:blipFill>
        <p:spPr>
          <a:xfrm>
            <a:off x="2772792" y="2097088"/>
            <a:ext cx="5008189" cy="3130118"/>
          </a:xfrm>
          <a:prstGeom prst="rect">
            <a:avLst/>
          </a:prstGeom>
        </p:spPr>
      </p:pic>
      <p:pic>
        <p:nvPicPr>
          <p:cNvPr id="7" name="Image 6">
            <a:extLst>
              <a:ext uri="{FF2B5EF4-FFF2-40B4-BE49-F238E27FC236}">
                <a16:creationId xmlns:a16="http://schemas.microsoft.com/office/drawing/2014/main" id="{B0624264-E072-456E-A9C0-D6EAA4210118}"/>
              </a:ext>
            </a:extLst>
          </p:cNvPr>
          <p:cNvPicPr>
            <a:picLocks noChangeAspect="1"/>
          </p:cNvPicPr>
          <p:nvPr/>
        </p:nvPicPr>
        <p:blipFill>
          <a:blip r:embed="rId5"/>
          <a:stretch>
            <a:fillRect/>
          </a:stretch>
        </p:blipFill>
        <p:spPr>
          <a:xfrm>
            <a:off x="6184591" y="260899"/>
            <a:ext cx="2095500" cy="1647825"/>
          </a:xfrm>
          <a:prstGeom prst="rect">
            <a:avLst/>
          </a:prstGeom>
        </p:spPr>
      </p:pic>
      <p:pic>
        <p:nvPicPr>
          <p:cNvPr id="8" name="Image 7">
            <a:extLst>
              <a:ext uri="{FF2B5EF4-FFF2-40B4-BE49-F238E27FC236}">
                <a16:creationId xmlns:a16="http://schemas.microsoft.com/office/drawing/2014/main" id="{001A7117-E8BB-4953-BE6E-A8AD34CCA27C}"/>
              </a:ext>
            </a:extLst>
          </p:cNvPr>
          <p:cNvPicPr>
            <a:picLocks noChangeAspect="1"/>
          </p:cNvPicPr>
          <p:nvPr/>
        </p:nvPicPr>
        <p:blipFill>
          <a:blip r:embed="rId6"/>
          <a:stretch>
            <a:fillRect/>
          </a:stretch>
        </p:blipFill>
        <p:spPr>
          <a:xfrm>
            <a:off x="4310894" y="3055389"/>
            <a:ext cx="4936727" cy="3541712"/>
          </a:xfrm>
          <a:prstGeom prst="rect">
            <a:avLst/>
          </a:prstGeom>
        </p:spPr>
      </p:pic>
      <p:pic>
        <p:nvPicPr>
          <p:cNvPr id="9" name="Image 8">
            <a:extLst>
              <a:ext uri="{FF2B5EF4-FFF2-40B4-BE49-F238E27FC236}">
                <a16:creationId xmlns:a16="http://schemas.microsoft.com/office/drawing/2014/main" id="{F0025C67-9F4D-4E38-B9B2-911BF9B1AD79}"/>
              </a:ext>
            </a:extLst>
          </p:cNvPr>
          <p:cNvPicPr>
            <a:picLocks noChangeAspect="1"/>
          </p:cNvPicPr>
          <p:nvPr/>
        </p:nvPicPr>
        <p:blipFill>
          <a:blip r:embed="rId7"/>
          <a:stretch>
            <a:fillRect/>
          </a:stretch>
        </p:blipFill>
        <p:spPr>
          <a:xfrm>
            <a:off x="5008693" y="2188522"/>
            <a:ext cx="4164611" cy="2774272"/>
          </a:xfrm>
          <a:prstGeom prst="rect">
            <a:avLst/>
          </a:prstGeom>
        </p:spPr>
      </p:pic>
      <p:pic>
        <p:nvPicPr>
          <p:cNvPr id="10" name="Image 9">
            <a:extLst>
              <a:ext uri="{FF2B5EF4-FFF2-40B4-BE49-F238E27FC236}">
                <a16:creationId xmlns:a16="http://schemas.microsoft.com/office/drawing/2014/main" id="{A2231A38-2DFB-4D9B-A414-BC155B81F6F7}"/>
              </a:ext>
            </a:extLst>
          </p:cNvPr>
          <p:cNvPicPr>
            <a:picLocks noChangeAspect="1"/>
          </p:cNvPicPr>
          <p:nvPr/>
        </p:nvPicPr>
        <p:blipFill>
          <a:blip r:embed="rId8"/>
          <a:stretch>
            <a:fillRect/>
          </a:stretch>
        </p:blipFill>
        <p:spPr>
          <a:xfrm>
            <a:off x="6256966" y="2802132"/>
            <a:ext cx="4514671" cy="3600450"/>
          </a:xfrm>
          <a:prstGeom prst="rect">
            <a:avLst/>
          </a:prstGeom>
        </p:spPr>
      </p:pic>
      <p:pic>
        <p:nvPicPr>
          <p:cNvPr id="11" name="Image 10">
            <a:extLst>
              <a:ext uri="{FF2B5EF4-FFF2-40B4-BE49-F238E27FC236}">
                <a16:creationId xmlns:a16="http://schemas.microsoft.com/office/drawing/2014/main" id="{EAF72025-5F29-4894-A108-FBCD9B5FAA16}"/>
              </a:ext>
            </a:extLst>
          </p:cNvPr>
          <p:cNvPicPr>
            <a:picLocks noChangeAspect="1"/>
          </p:cNvPicPr>
          <p:nvPr/>
        </p:nvPicPr>
        <p:blipFill>
          <a:blip r:embed="rId9"/>
          <a:stretch>
            <a:fillRect/>
          </a:stretch>
        </p:blipFill>
        <p:spPr>
          <a:xfrm>
            <a:off x="6923952" y="1156636"/>
            <a:ext cx="4351950" cy="2462478"/>
          </a:xfrm>
          <a:prstGeom prst="rect">
            <a:avLst/>
          </a:prstGeom>
        </p:spPr>
      </p:pic>
    </p:spTree>
    <p:extLst>
      <p:ext uri="{BB962C8B-B14F-4D97-AF65-F5344CB8AC3E}">
        <p14:creationId xmlns:p14="http://schemas.microsoft.com/office/powerpoint/2010/main" val="243660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88B3F81-6D6F-411F-9EAC-A6E4AD3956BA}"/>
              </a:ext>
            </a:extLst>
          </p:cNvPr>
          <p:cNvSpPr>
            <a:spLocks noGrp="1"/>
          </p:cNvSpPr>
          <p:nvPr>
            <p:ph type="title"/>
          </p:nvPr>
        </p:nvSpPr>
        <p:spPr>
          <a:xfrm>
            <a:off x="1141413" y="618518"/>
            <a:ext cx="4459286" cy="1478570"/>
          </a:xfrm>
        </p:spPr>
        <p:txBody>
          <a:bodyPr>
            <a:normAutofit/>
          </a:bodyPr>
          <a:lstStyle/>
          <a:p>
            <a:r>
              <a:rPr lang="fr-FR" sz="2700" dirty="0"/>
              <a:t>Comment tuer des « imbéciles incurables » sous couvert d’éthique ?</a:t>
            </a:r>
          </a:p>
        </p:txBody>
      </p:sp>
      <p:sp>
        <p:nvSpPr>
          <p:cNvPr id="3" name="Espace réservé du contenu 2">
            <a:extLst>
              <a:ext uri="{FF2B5EF4-FFF2-40B4-BE49-F238E27FC236}">
                <a16:creationId xmlns:a16="http://schemas.microsoft.com/office/drawing/2014/main" id="{7D937559-DB07-4247-B145-B4E4927CE4A4}"/>
              </a:ext>
            </a:extLst>
          </p:cNvPr>
          <p:cNvSpPr>
            <a:spLocks noGrp="1"/>
          </p:cNvSpPr>
          <p:nvPr>
            <p:ph idx="1"/>
          </p:nvPr>
        </p:nvSpPr>
        <p:spPr>
          <a:xfrm>
            <a:off x="471488" y="2250017"/>
            <a:ext cx="5557836" cy="4357157"/>
          </a:xfrm>
        </p:spPr>
        <p:txBody>
          <a:bodyPr>
            <a:noAutofit/>
          </a:bodyPr>
          <a:lstStyle/>
          <a:p>
            <a:pPr>
              <a:lnSpc>
                <a:spcPct val="110000"/>
              </a:lnSpc>
            </a:pPr>
            <a:r>
              <a:rPr lang="fr-FR" sz="1800" dirty="0"/>
              <a:t>Aktion T4 (1939-août 1941)</a:t>
            </a:r>
          </a:p>
          <a:p>
            <a:pPr>
              <a:lnSpc>
                <a:spcPct val="110000"/>
              </a:lnSpc>
            </a:pPr>
            <a:r>
              <a:rPr lang="fr-FR" sz="1800" dirty="0" err="1"/>
              <a:t>CdC</a:t>
            </a:r>
            <a:r>
              <a:rPr lang="fr-FR" sz="1800" dirty="0"/>
              <a:t> organisationnel et conceptuel</a:t>
            </a:r>
          </a:p>
          <a:p>
            <a:pPr lvl="1">
              <a:lnSpc>
                <a:spcPct val="110000"/>
              </a:lnSpc>
            </a:pPr>
            <a:r>
              <a:rPr lang="fr-FR" sz="1800" dirty="0"/>
              <a:t>Ingénierie sociale </a:t>
            </a:r>
          </a:p>
          <a:p>
            <a:pPr lvl="1">
              <a:lnSpc>
                <a:spcPct val="110000"/>
              </a:lnSpc>
            </a:pPr>
            <a:r>
              <a:rPr lang="fr-FR" sz="1800" dirty="0"/>
              <a:t>Enfants et adultes porteurs de handicap, de tares, inaptes au travail</a:t>
            </a:r>
          </a:p>
          <a:p>
            <a:pPr lvl="1">
              <a:lnSpc>
                <a:spcPct val="110000"/>
              </a:lnSpc>
            </a:pPr>
            <a:r>
              <a:rPr lang="fr-FR" sz="1800" dirty="0"/>
              <a:t>6 instituts d’euthanasie</a:t>
            </a:r>
          </a:p>
          <a:p>
            <a:pPr lvl="1">
              <a:lnSpc>
                <a:spcPct val="110000"/>
              </a:lnSpc>
            </a:pPr>
            <a:r>
              <a:rPr lang="fr-FR" sz="1800" dirty="0"/>
              <a:t>Société d’utilité publique de transport des malades</a:t>
            </a:r>
          </a:p>
          <a:p>
            <a:pPr lvl="1">
              <a:lnSpc>
                <a:spcPct val="110000"/>
              </a:lnSpc>
            </a:pPr>
            <a:r>
              <a:rPr lang="fr-FR" sz="1800" dirty="0"/>
              <a:t>Communauté de travail du Reich pour les établissements thérapeutiques et hospitaliers</a:t>
            </a:r>
          </a:p>
          <a:p>
            <a:pPr lvl="1">
              <a:lnSpc>
                <a:spcPct val="110000"/>
              </a:lnSpc>
            </a:pPr>
            <a:r>
              <a:rPr lang="fr-FR" sz="1800" dirty="0"/>
              <a:t>« plan markéting »</a:t>
            </a:r>
          </a:p>
        </p:txBody>
      </p:sp>
      <p:pic>
        <p:nvPicPr>
          <p:cNvPr id="4" name="Image 3">
            <a:extLst>
              <a:ext uri="{FF2B5EF4-FFF2-40B4-BE49-F238E27FC236}">
                <a16:creationId xmlns:a16="http://schemas.microsoft.com/office/drawing/2014/main" id="{AD9301F4-D147-4DB2-910F-7097431FC1BD}"/>
              </a:ext>
            </a:extLst>
          </p:cNvPr>
          <p:cNvPicPr>
            <a:picLocks noChangeAspect="1"/>
          </p:cNvPicPr>
          <p:nvPr/>
        </p:nvPicPr>
        <p:blipFill>
          <a:blip r:embed="rId4"/>
          <a:stretch>
            <a:fillRect/>
          </a:stretch>
        </p:blipFill>
        <p:spPr>
          <a:xfrm>
            <a:off x="6096000" y="1841025"/>
            <a:ext cx="5456279" cy="315100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5949729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6" name="Rectangle 4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06D303AC-3A60-4715-9695-AD7FAFE3DF4B}"/>
              </a:ext>
            </a:extLst>
          </p:cNvPr>
          <p:cNvSpPr>
            <a:spLocks noGrp="1"/>
          </p:cNvSpPr>
          <p:nvPr>
            <p:ph type="title"/>
          </p:nvPr>
        </p:nvSpPr>
        <p:spPr>
          <a:xfrm>
            <a:off x="1141413" y="618518"/>
            <a:ext cx="5250420" cy="1478570"/>
          </a:xfrm>
        </p:spPr>
        <p:txBody>
          <a:bodyPr>
            <a:normAutofit/>
          </a:bodyPr>
          <a:lstStyle/>
          <a:p>
            <a:r>
              <a:rPr lang="fr-FR" sz="2700" dirty="0"/>
              <a:t>Comment tuer des « imbéciles incurables » sous couvert d’éthique ?</a:t>
            </a:r>
          </a:p>
        </p:txBody>
      </p:sp>
      <p:sp>
        <p:nvSpPr>
          <p:cNvPr id="3" name="Espace réservé du contenu 2">
            <a:extLst>
              <a:ext uri="{FF2B5EF4-FFF2-40B4-BE49-F238E27FC236}">
                <a16:creationId xmlns:a16="http://schemas.microsoft.com/office/drawing/2014/main" id="{A88D64E1-D151-4F9A-AE7A-96FEEEE156C6}"/>
              </a:ext>
            </a:extLst>
          </p:cNvPr>
          <p:cNvSpPr>
            <a:spLocks noGrp="1"/>
          </p:cNvSpPr>
          <p:nvPr>
            <p:ph idx="1"/>
          </p:nvPr>
        </p:nvSpPr>
        <p:spPr>
          <a:xfrm>
            <a:off x="1141412" y="2249487"/>
            <a:ext cx="4459287" cy="3965046"/>
          </a:xfrm>
        </p:spPr>
        <p:txBody>
          <a:bodyPr>
            <a:normAutofit fontScale="92500" lnSpcReduction="10000"/>
          </a:bodyPr>
          <a:lstStyle/>
          <a:p>
            <a:r>
              <a:rPr lang="fr-FR" sz="1900" dirty="0"/>
              <a:t>Fondation caritative des soins en institution</a:t>
            </a:r>
          </a:p>
          <a:p>
            <a:r>
              <a:rPr lang="fr-FR" sz="1900" dirty="0"/>
              <a:t>Concept de « mort miséricordieuse »</a:t>
            </a:r>
          </a:p>
          <a:p>
            <a:r>
              <a:rPr lang="fr-FR" sz="1900" dirty="0"/>
              <a:t>Fondé sur eugénisme, en particulier La libéralisation de la destruction d’une vie qui ne vaut pas la peine d’être vécue, Karl Binding, Alfred Hoche, 1922.</a:t>
            </a:r>
          </a:p>
          <a:p>
            <a:r>
              <a:rPr lang="fr-FR" sz="1900" dirty="0"/>
              <a:t>Arrêt d’Aktion T4 après 70 000 assassinats ; de 1941 à 1945, 175 000 assassinats de les centres d’euthanasie. </a:t>
            </a:r>
          </a:p>
          <a:p>
            <a:r>
              <a:rPr lang="fr-FR" sz="1500" dirty="0"/>
              <a:t>Nancy, 106 300 habitants ; Saint-Etienne, 175 700 habitants. </a:t>
            </a:r>
          </a:p>
          <a:p>
            <a:endParaRPr lang="fr-FR" sz="1900" dirty="0"/>
          </a:p>
        </p:txBody>
      </p:sp>
      <p:pic>
        <p:nvPicPr>
          <p:cNvPr id="5" name="Image 4">
            <a:extLst>
              <a:ext uri="{FF2B5EF4-FFF2-40B4-BE49-F238E27FC236}">
                <a16:creationId xmlns:a16="http://schemas.microsoft.com/office/drawing/2014/main" id="{ACEB4F05-81AB-4561-B3B9-DA2E76EA02B7}"/>
              </a:ext>
            </a:extLst>
          </p:cNvPr>
          <p:cNvPicPr>
            <a:picLocks noChangeAspect="1"/>
          </p:cNvPicPr>
          <p:nvPr/>
        </p:nvPicPr>
        <p:blipFill>
          <a:blip r:embed="rId4"/>
          <a:stretch>
            <a:fillRect/>
          </a:stretch>
        </p:blipFill>
        <p:spPr>
          <a:xfrm>
            <a:off x="6918882" y="618518"/>
            <a:ext cx="3810515"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07" name="Group 49">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1"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3"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8"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9363104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875112-2A5F-474E-B31A-10305BC744D4}"/>
              </a:ext>
            </a:extLst>
          </p:cNvPr>
          <p:cNvSpPr>
            <a:spLocks noGrp="1"/>
          </p:cNvSpPr>
          <p:nvPr>
            <p:ph type="title"/>
          </p:nvPr>
        </p:nvSpPr>
        <p:spPr/>
        <p:txBody>
          <a:bodyPr/>
          <a:lstStyle/>
          <a:p>
            <a:r>
              <a:rPr lang="fr-FR" dirty="0"/>
              <a:t>Comment tuer des « imbéciles incurables » sous couvert d’éthique ?</a:t>
            </a:r>
          </a:p>
        </p:txBody>
      </p:sp>
      <p:pic>
        <p:nvPicPr>
          <p:cNvPr id="4" name="Espace réservé du contenu 3">
            <a:extLst>
              <a:ext uri="{FF2B5EF4-FFF2-40B4-BE49-F238E27FC236}">
                <a16:creationId xmlns:a16="http://schemas.microsoft.com/office/drawing/2014/main" id="{A8E306E5-D6A0-4266-A510-5E90B60A09F1}"/>
              </a:ext>
            </a:extLst>
          </p:cNvPr>
          <p:cNvPicPr>
            <a:picLocks noGrp="1" noChangeAspect="1"/>
          </p:cNvPicPr>
          <p:nvPr>
            <p:ph idx="1"/>
          </p:nvPr>
        </p:nvPicPr>
        <p:blipFill>
          <a:blip r:embed="rId2"/>
          <a:stretch>
            <a:fillRect/>
          </a:stretch>
        </p:blipFill>
        <p:spPr>
          <a:xfrm>
            <a:off x="1280159" y="2290128"/>
            <a:ext cx="4239724" cy="3226752"/>
          </a:xfrm>
          <a:prstGeom prst="rect">
            <a:avLst/>
          </a:prstGeom>
        </p:spPr>
      </p:pic>
      <p:pic>
        <p:nvPicPr>
          <p:cNvPr id="5" name="Image 4">
            <a:extLst>
              <a:ext uri="{FF2B5EF4-FFF2-40B4-BE49-F238E27FC236}">
                <a16:creationId xmlns:a16="http://schemas.microsoft.com/office/drawing/2014/main" id="{4B4F175A-B2FA-46E6-95FC-465AADF283BA}"/>
              </a:ext>
            </a:extLst>
          </p:cNvPr>
          <p:cNvPicPr>
            <a:picLocks noChangeAspect="1"/>
          </p:cNvPicPr>
          <p:nvPr/>
        </p:nvPicPr>
        <p:blipFill>
          <a:blip r:embed="rId3"/>
          <a:stretch>
            <a:fillRect/>
          </a:stretch>
        </p:blipFill>
        <p:spPr>
          <a:xfrm>
            <a:off x="7122161" y="2290128"/>
            <a:ext cx="3789680" cy="3222895"/>
          </a:xfrm>
          <a:prstGeom prst="rect">
            <a:avLst/>
          </a:prstGeom>
        </p:spPr>
      </p:pic>
    </p:spTree>
    <p:extLst>
      <p:ext uri="{BB962C8B-B14F-4D97-AF65-F5344CB8AC3E}">
        <p14:creationId xmlns:p14="http://schemas.microsoft.com/office/powerpoint/2010/main" val="8484083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8BC87BF5-F335-4E13-BB18-80C76AF7ACA3}"/>
              </a:ext>
            </a:extLst>
          </p:cNvPr>
          <p:cNvSpPr>
            <a:spLocks noGrp="1"/>
          </p:cNvSpPr>
          <p:nvPr>
            <p:ph type="ctrTitle"/>
          </p:nvPr>
        </p:nvSpPr>
        <p:spPr>
          <a:xfrm>
            <a:off x="2667000" y="2328334"/>
            <a:ext cx="6858000" cy="1367896"/>
          </a:xfrm>
        </p:spPr>
        <p:txBody>
          <a:bodyPr>
            <a:normAutofit/>
          </a:bodyPr>
          <a:lstStyle/>
          <a:p>
            <a:pPr algn="ctr"/>
            <a:r>
              <a:rPr lang="fr-FR" dirty="0">
                <a:solidFill>
                  <a:srgbClr val="FFFFFF"/>
                </a:solidFill>
              </a:rPr>
              <a:t>Orienter son action</a:t>
            </a:r>
          </a:p>
        </p:txBody>
      </p:sp>
      <p:sp>
        <p:nvSpPr>
          <p:cNvPr id="4" name="Sous-titre 3">
            <a:extLst>
              <a:ext uri="{FF2B5EF4-FFF2-40B4-BE49-F238E27FC236}">
                <a16:creationId xmlns:a16="http://schemas.microsoft.com/office/drawing/2014/main" id="{D7F62B71-8FD1-4442-8ECC-E9461F00089F}"/>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4074115232"/>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207AE9-8331-4778-8662-1185D6934395}"/>
              </a:ext>
            </a:extLst>
          </p:cNvPr>
          <p:cNvSpPr>
            <a:spLocks noGrp="1"/>
          </p:cNvSpPr>
          <p:nvPr>
            <p:ph type="title"/>
          </p:nvPr>
        </p:nvSpPr>
        <p:spPr/>
        <p:txBody>
          <a:bodyPr/>
          <a:lstStyle/>
          <a:p>
            <a:r>
              <a:rPr lang="fr-FR" dirty="0"/>
              <a:t>Orienter son action</a:t>
            </a:r>
          </a:p>
        </p:txBody>
      </p:sp>
      <p:pic>
        <p:nvPicPr>
          <p:cNvPr id="4" name="Espace réservé du contenu 3">
            <a:extLst>
              <a:ext uri="{FF2B5EF4-FFF2-40B4-BE49-F238E27FC236}">
                <a16:creationId xmlns:a16="http://schemas.microsoft.com/office/drawing/2014/main" id="{5875880F-4C51-494C-B529-C26498BA626A}"/>
              </a:ext>
            </a:extLst>
          </p:cNvPr>
          <p:cNvPicPr>
            <a:picLocks noGrp="1" noChangeAspect="1"/>
          </p:cNvPicPr>
          <p:nvPr>
            <p:ph idx="1"/>
          </p:nvPr>
        </p:nvPicPr>
        <p:blipFill>
          <a:blip r:embed="rId2"/>
          <a:stretch>
            <a:fillRect/>
          </a:stretch>
        </p:blipFill>
        <p:spPr>
          <a:xfrm>
            <a:off x="3046149" y="2305695"/>
            <a:ext cx="6096528" cy="3429297"/>
          </a:xfrm>
          <a:prstGeom prst="rect">
            <a:avLst/>
          </a:prstGeom>
        </p:spPr>
      </p:pic>
    </p:spTree>
    <p:extLst>
      <p:ext uri="{BB962C8B-B14F-4D97-AF65-F5344CB8AC3E}">
        <p14:creationId xmlns:p14="http://schemas.microsoft.com/office/powerpoint/2010/main" val="12129431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00EBA4-DE85-415A-AB35-393592418FC9}"/>
              </a:ext>
            </a:extLst>
          </p:cNvPr>
          <p:cNvSpPr>
            <a:spLocks noGrp="1"/>
          </p:cNvSpPr>
          <p:nvPr>
            <p:ph type="title"/>
          </p:nvPr>
        </p:nvSpPr>
        <p:spPr/>
        <p:txBody>
          <a:bodyPr/>
          <a:lstStyle/>
          <a:p>
            <a:r>
              <a:rPr lang="fr-FR" dirty="0"/>
              <a:t>Orienter son action</a:t>
            </a:r>
          </a:p>
        </p:txBody>
      </p:sp>
      <p:sp>
        <p:nvSpPr>
          <p:cNvPr id="3" name="Espace réservé du contenu 2">
            <a:extLst>
              <a:ext uri="{FF2B5EF4-FFF2-40B4-BE49-F238E27FC236}">
                <a16:creationId xmlns:a16="http://schemas.microsoft.com/office/drawing/2014/main" id="{2FC96C67-2C34-4CD8-9746-1FDACCA0ED89}"/>
              </a:ext>
            </a:extLst>
          </p:cNvPr>
          <p:cNvSpPr>
            <a:spLocks noGrp="1"/>
          </p:cNvSpPr>
          <p:nvPr>
            <p:ph idx="1"/>
          </p:nvPr>
        </p:nvSpPr>
        <p:spPr/>
        <p:txBody>
          <a:bodyPr/>
          <a:lstStyle/>
          <a:p>
            <a:r>
              <a:rPr lang="fr-FR" dirty="0"/>
              <a:t>Choix des spécialisations</a:t>
            </a:r>
          </a:p>
          <a:p>
            <a:r>
              <a:rPr lang="fr-FR" dirty="0"/>
              <a:t>Choix des stages</a:t>
            </a:r>
          </a:p>
          <a:p>
            <a:r>
              <a:rPr lang="fr-FR" dirty="0"/>
              <a:t>Choix de l’entreprise</a:t>
            </a:r>
          </a:p>
          <a:p>
            <a:r>
              <a:rPr lang="fr-FR" dirty="0"/>
              <a:t>Réflexion sur les commandes, sur les essais, sur la commercialisation, sur l’utilisation, le contrôle</a:t>
            </a:r>
          </a:p>
          <a:p>
            <a:r>
              <a:rPr lang="fr-FR" dirty="0"/>
              <a:t>Réflexion contre/en direction de l’habitude, poison de l’éthique</a:t>
            </a:r>
          </a:p>
        </p:txBody>
      </p:sp>
    </p:spTree>
    <p:extLst>
      <p:ext uri="{BB962C8B-B14F-4D97-AF65-F5344CB8AC3E}">
        <p14:creationId xmlns:p14="http://schemas.microsoft.com/office/powerpoint/2010/main" val="3970479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FD80FC-C451-4FCC-BBAE-B97EB71CC8DC}"/>
              </a:ext>
            </a:extLst>
          </p:cNvPr>
          <p:cNvSpPr>
            <a:spLocks noGrp="1"/>
          </p:cNvSpPr>
          <p:nvPr>
            <p:ph type="title"/>
          </p:nvPr>
        </p:nvSpPr>
        <p:spPr/>
        <p:txBody>
          <a:bodyPr/>
          <a:lstStyle/>
          <a:p>
            <a:r>
              <a:rPr lang="fr-FR" dirty="0"/>
              <a:t>Orienter son action</a:t>
            </a:r>
          </a:p>
        </p:txBody>
      </p:sp>
      <p:sp>
        <p:nvSpPr>
          <p:cNvPr id="3" name="Espace réservé du contenu 2">
            <a:extLst>
              <a:ext uri="{FF2B5EF4-FFF2-40B4-BE49-F238E27FC236}">
                <a16:creationId xmlns:a16="http://schemas.microsoft.com/office/drawing/2014/main" id="{90A7A885-1B37-4D50-81BD-2181954F5641}"/>
              </a:ext>
            </a:extLst>
          </p:cNvPr>
          <p:cNvSpPr>
            <a:spLocks noGrp="1"/>
          </p:cNvSpPr>
          <p:nvPr>
            <p:ph idx="1"/>
          </p:nvPr>
        </p:nvSpPr>
        <p:spPr/>
        <p:txBody>
          <a:bodyPr>
            <a:normAutofit lnSpcReduction="10000"/>
          </a:bodyPr>
          <a:lstStyle/>
          <a:p>
            <a:r>
              <a:rPr lang="fr-FR" dirty="0"/>
              <a:t>Avantages du code d’éthique pour l’entreprise :</a:t>
            </a:r>
          </a:p>
          <a:p>
            <a:pPr lvl="1"/>
            <a:r>
              <a:rPr lang="fr-FR" dirty="0"/>
              <a:t>Rendre chacun responsable de ses actes qui engagent l’entreprise (ce que je peux faire, ce que je dois faire)</a:t>
            </a:r>
          </a:p>
          <a:p>
            <a:pPr lvl="1"/>
            <a:r>
              <a:rPr lang="fr-FR" dirty="0"/>
              <a:t>Aider au discernement, savoir faire des choix,</a:t>
            </a:r>
          </a:p>
          <a:p>
            <a:pPr lvl="1"/>
            <a:r>
              <a:rPr lang="fr-FR" dirty="0"/>
              <a:t>Adhérer à des valeurs communes et travailler dans le sens de ces valeurs</a:t>
            </a:r>
          </a:p>
          <a:p>
            <a:pPr lvl="1"/>
            <a:r>
              <a:rPr lang="fr-FR" dirty="0"/>
              <a:t>Communiquer sur ces valeurs et les promouvoir</a:t>
            </a:r>
          </a:p>
          <a:p>
            <a:pPr lvl="1"/>
            <a:r>
              <a:rPr lang="fr-FR" dirty="0"/>
              <a:t>Minimiser ou empêcher les risques éthiques : corruption, trafic d’influence, conflits d’intérêt</a:t>
            </a:r>
          </a:p>
          <a:p>
            <a:pPr lvl="1"/>
            <a:r>
              <a:rPr lang="fr-FR" dirty="0"/>
              <a:t>Tenter de répondre au choix cornélien à faire entre l’obéissance à l’entreprise, la structure qui emploie l’ingénieur et la responsabilité vis-à-vis de la société </a:t>
            </a:r>
          </a:p>
        </p:txBody>
      </p:sp>
    </p:spTree>
    <p:extLst>
      <p:ext uri="{BB962C8B-B14F-4D97-AF65-F5344CB8AC3E}">
        <p14:creationId xmlns:p14="http://schemas.microsoft.com/office/powerpoint/2010/main" val="32992697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D5B85E-FB3F-4D1C-89DD-93A688432EE9}"/>
              </a:ext>
            </a:extLst>
          </p:cNvPr>
          <p:cNvSpPr>
            <a:spLocks noGrp="1"/>
          </p:cNvSpPr>
          <p:nvPr>
            <p:ph type="title"/>
          </p:nvPr>
        </p:nvSpPr>
        <p:spPr/>
        <p:txBody>
          <a:bodyPr/>
          <a:lstStyle/>
          <a:p>
            <a:r>
              <a:rPr lang="fr-FR" dirty="0"/>
              <a:t>Orienter son action</a:t>
            </a:r>
          </a:p>
        </p:txBody>
      </p:sp>
      <p:sp>
        <p:nvSpPr>
          <p:cNvPr id="3" name="Espace réservé du contenu 2">
            <a:extLst>
              <a:ext uri="{FF2B5EF4-FFF2-40B4-BE49-F238E27FC236}">
                <a16:creationId xmlns:a16="http://schemas.microsoft.com/office/drawing/2014/main" id="{7FE3C848-B2A5-49D0-9159-B5D7EF88639B}"/>
              </a:ext>
            </a:extLst>
          </p:cNvPr>
          <p:cNvSpPr>
            <a:spLocks noGrp="1"/>
          </p:cNvSpPr>
          <p:nvPr>
            <p:ph idx="1"/>
          </p:nvPr>
        </p:nvSpPr>
        <p:spPr>
          <a:xfrm>
            <a:off x="1141412" y="2249487"/>
            <a:ext cx="9905999" cy="4346622"/>
          </a:xfrm>
        </p:spPr>
        <p:txBody>
          <a:bodyPr/>
          <a:lstStyle/>
          <a:p>
            <a:r>
              <a:rPr lang="fr-FR" dirty="0"/>
              <a:t>Côté sombre du code d’éthique</a:t>
            </a:r>
          </a:p>
          <a:p>
            <a:pPr lvl="1"/>
            <a:r>
              <a:rPr lang="fr-FR" dirty="0"/>
              <a:t>Relativisme </a:t>
            </a:r>
          </a:p>
          <a:p>
            <a:pPr lvl="1"/>
            <a:r>
              <a:rPr lang="fr-FR" dirty="0"/>
              <a:t>Illusion ? Beau site internet, charte éthique </a:t>
            </a:r>
          </a:p>
          <a:p>
            <a:pPr marL="457200" lvl="1" indent="0">
              <a:buNone/>
            </a:pPr>
            <a:r>
              <a:rPr lang="fr-FR" dirty="0"/>
              <a:t>virtuelle, accréditation, </a:t>
            </a:r>
            <a:r>
              <a:rPr lang="fr-FR" dirty="0" err="1"/>
              <a:t>etc</a:t>
            </a:r>
            <a:r>
              <a:rPr lang="fr-FR" dirty="0"/>
              <a:t> (stratégie de com’, </a:t>
            </a:r>
          </a:p>
          <a:p>
            <a:pPr marL="457200" lvl="1" indent="0">
              <a:buNone/>
            </a:pPr>
            <a:r>
              <a:rPr lang="fr-FR" dirty="0"/>
              <a:t>marketing managérial, </a:t>
            </a:r>
            <a:r>
              <a:rPr lang="fr-FR" i="1" dirty="0" err="1"/>
              <a:t>ethicwashing</a:t>
            </a:r>
            <a:r>
              <a:rPr lang="fr-FR" dirty="0"/>
              <a:t>, novlangue gestionnaire, </a:t>
            </a:r>
            <a:r>
              <a:rPr lang="fr-FR" dirty="0" err="1"/>
              <a:t>etc</a:t>
            </a:r>
            <a:r>
              <a:rPr lang="fr-FR" dirty="0"/>
              <a:t>)</a:t>
            </a:r>
          </a:p>
          <a:p>
            <a:pPr lvl="1"/>
            <a:r>
              <a:rPr lang="fr-FR" dirty="0"/>
              <a:t>Principe de non-subsidiarité managériale</a:t>
            </a:r>
          </a:p>
        </p:txBody>
      </p:sp>
      <p:pic>
        <p:nvPicPr>
          <p:cNvPr id="4" name="Image 3">
            <a:extLst>
              <a:ext uri="{FF2B5EF4-FFF2-40B4-BE49-F238E27FC236}">
                <a16:creationId xmlns:a16="http://schemas.microsoft.com/office/drawing/2014/main" id="{B190DB0A-59CD-47BB-BD28-50A62EE58570}"/>
              </a:ext>
            </a:extLst>
          </p:cNvPr>
          <p:cNvPicPr>
            <a:picLocks noChangeAspect="1"/>
          </p:cNvPicPr>
          <p:nvPr/>
        </p:nvPicPr>
        <p:blipFill>
          <a:blip r:embed="rId2"/>
          <a:stretch>
            <a:fillRect/>
          </a:stretch>
        </p:blipFill>
        <p:spPr>
          <a:xfrm>
            <a:off x="6530583" y="1658692"/>
            <a:ext cx="5525292" cy="3102221"/>
          </a:xfrm>
          <a:prstGeom prst="rect">
            <a:avLst/>
          </a:prstGeom>
        </p:spPr>
      </p:pic>
      <p:sp>
        <p:nvSpPr>
          <p:cNvPr id="5" name="ZoneTexte 4">
            <a:extLst>
              <a:ext uri="{FF2B5EF4-FFF2-40B4-BE49-F238E27FC236}">
                <a16:creationId xmlns:a16="http://schemas.microsoft.com/office/drawing/2014/main" id="{D66A7BDF-BEBB-45A4-94FB-2F25F3793F1F}"/>
              </a:ext>
            </a:extLst>
          </p:cNvPr>
          <p:cNvSpPr txBox="1"/>
          <p:nvPr/>
        </p:nvSpPr>
        <p:spPr>
          <a:xfrm>
            <a:off x="6198406" y="259053"/>
            <a:ext cx="3568825" cy="1323439"/>
          </a:xfrm>
          <a:prstGeom prst="rect">
            <a:avLst/>
          </a:prstGeom>
          <a:noFill/>
          <a:ln w="57150">
            <a:solidFill>
              <a:srgbClr val="0070C0"/>
            </a:solidFill>
            <a:extLst>
              <a:ext uri="{C807C97D-BFC1-408E-A445-0C87EB9F89A2}">
                <ask:lineSketchStyleProps xmlns:ask="http://schemas.microsoft.com/office/drawing/2018/sketchyshapes" sd="2650216993">
                  <a:custGeom>
                    <a:avLst/>
                    <a:gdLst>
                      <a:gd name="connsiteX0" fmla="*/ 0 w 3450032"/>
                      <a:gd name="connsiteY0" fmla="*/ 0 h 1754326"/>
                      <a:gd name="connsiteX1" fmla="*/ 3450032 w 3450032"/>
                      <a:gd name="connsiteY1" fmla="*/ 0 h 1754326"/>
                      <a:gd name="connsiteX2" fmla="*/ 3450032 w 3450032"/>
                      <a:gd name="connsiteY2" fmla="*/ 1754326 h 1754326"/>
                      <a:gd name="connsiteX3" fmla="*/ 0 w 3450032"/>
                      <a:gd name="connsiteY3" fmla="*/ 1754326 h 1754326"/>
                      <a:gd name="connsiteX4" fmla="*/ 0 w 3450032"/>
                      <a:gd name="connsiteY4" fmla="*/ 0 h 1754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0032" h="1754326" extrusionOk="0">
                        <a:moveTo>
                          <a:pt x="0" y="0"/>
                        </a:moveTo>
                        <a:cubicBezTo>
                          <a:pt x="1470201" y="-5264"/>
                          <a:pt x="2572044" y="84467"/>
                          <a:pt x="3450032" y="0"/>
                        </a:cubicBezTo>
                        <a:cubicBezTo>
                          <a:pt x="3495278" y="194670"/>
                          <a:pt x="3532863" y="1403577"/>
                          <a:pt x="3450032" y="1754326"/>
                        </a:cubicBezTo>
                        <a:cubicBezTo>
                          <a:pt x="2203400" y="1860646"/>
                          <a:pt x="592268" y="1746677"/>
                          <a:pt x="0" y="1754326"/>
                        </a:cubicBezTo>
                        <a:cubicBezTo>
                          <a:pt x="127106" y="999085"/>
                          <a:pt x="70643" y="402307"/>
                          <a:pt x="0" y="0"/>
                        </a:cubicBezTo>
                        <a:close/>
                      </a:path>
                    </a:pathLst>
                  </a:custGeom>
                  <ask:type>
                    <ask:lineSketchNone/>
                  </ask:type>
                </ask:lineSketchStyleProps>
              </a:ext>
            </a:extLst>
          </a:ln>
          <a:scene3d>
            <a:camera prst="orthographicFront"/>
            <a:lightRig rig="threePt" dir="t"/>
          </a:scene3d>
          <a:sp3d>
            <a:bevelT prst="slope"/>
          </a:sp3d>
        </p:spPr>
        <p:txBody>
          <a:bodyPr wrap="square" rtlCol="0">
            <a:spAutoFit/>
          </a:bodyPr>
          <a:lstStyle/>
          <a:p>
            <a:r>
              <a:rPr lang="fr-FR" sz="1600" dirty="0"/>
              <a:t>« Nous ne (…) voulons aucune chose en vertu du fait que nous la jugeons bonne ; au contraire, c’est parce que nous la voulons que nous la jugeons bonne », Spinoza, Ethique, III, 9</a:t>
            </a:r>
          </a:p>
        </p:txBody>
      </p:sp>
    </p:spTree>
    <p:extLst>
      <p:ext uri="{BB962C8B-B14F-4D97-AF65-F5344CB8AC3E}">
        <p14:creationId xmlns:p14="http://schemas.microsoft.com/office/powerpoint/2010/main" val="28317463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EC66E0A-F54A-4751-8C80-A6DD83F677A7}"/>
              </a:ext>
            </a:extLst>
          </p:cNvPr>
          <p:cNvSpPr>
            <a:spLocks noGrp="1"/>
          </p:cNvSpPr>
          <p:nvPr>
            <p:ph type="title"/>
          </p:nvPr>
        </p:nvSpPr>
        <p:spPr/>
        <p:txBody>
          <a:bodyPr/>
          <a:lstStyle/>
          <a:p>
            <a:r>
              <a:rPr lang="fr-FR" i="1" dirty="0"/>
              <a:t>Engineering </a:t>
            </a:r>
            <a:r>
              <a:rPr lang="fr-FR" i="1" dirty="0" err="1"/>
              <a:t>ethics</a:t>
            </a:r>
            <a:endParaRPr lang="fr-FR" i="1" dirty="0"/>
          </a:p>
        </p:txBody>
      </p:sp>
      <p:sp>
        <p:nvSpPr>
          <p:cNvPr id="7" name="Espace réservé du contenu 6">
            <a:extLst>
              <a:ext uri="{FF2B5EF4-FFF2-40B4-BE49-F238E27FC236}">
                <a16:creationId xmlns:a16="http://schemas.microsoft.com/office/drawing/2014/main" id="{D9A4BE60-97CC-4E6D-8377-9C82ECF1197C}"/>
              </a:ext>
            </a:extLst>
          </p:cNvPr>
          <p:cNvSpPr>
            <a:spLocks noGrp="1"/>
          </p:cNvSpPr>
          <p:nvPr>
            <p:ph idx="1"/>
          </p:nvPr>
        </p:nvSpPr>
        <p:spPr/>
        <p:txBody>
          <a:bodyPr>
            <a:normAutofit fontScale="92500" lnSpcReduction="10000"/>
          </a:bodyPr>
          <a:lstStyle/>
          <a:p>
            <a:r>
              <a:rPr lang="fr-FR" dirty="0"/>
              <a:t>1926 : American </a:t>
            </a:r>
            <a:r>
              <a:rPr lang="fr-FR" dirty="0" err="1"/>
              <a:t>Associaltion</a:t>
            </a:r>
            <a:r>
              <a:rPr lang="fr-FR" dirty="0"/>
              <a:t> of </a:t>
            </a:r>
            <a:r>
              <a:rPr lang="fr-FR" dirty="0" err="1"/>
              <a:t>Engineers</a:t>
            </a:r>
            <a:r>
              <a:rPr lang="fr-FR" dirty="0"/>
              <a:t> (AAE), première mention</a:t>
            </a:r>
          </a:p>
          <a:p>
            <a:pPr lvl="1"/>
            <a:r>
              <a:rPr lang="fr-FR" dirty="0"/>
              <a:t>« l’ingénieur devrait considérer ses obligations à l’égard du </a:t>
            </a:r>
            <a:r>
              <a:rPr lang="fr-FR" dirty="0">
                <a:solidFill>
                  <a:schemeClr val="bg1"/>
                </a:solidFill>
                <a:highlight>
                  <a:srgbClr val="FFFF00"/>
                </a:highlight>
              </a:rPr>
              <a:t>bien public </a:t>
            </a:r>
            <a:r>
              <a:rPr lang="fr-FR" dirty="0"/>
              <a:t>comme supérieures à toute autre obligation »</a:t>
            </a:r>
          </a:p>
          <a:p>
            <a:r>
              <a:rPr lang="fr-FR" dirty="0"/>
              <a:t>1950-60 : préoccupation vis-à-vis de l’environnement</a:t>
            </a:r>
          </a:p>
          <a:p>
            <a:r>
              <a:rPr lang="fr-FR" dirty="0"/>
              <a:t>1960-70 : mouvements de consommateurs, critiques vis-à-vis de la technique</a:t>
            </a:r>
          </a:p>
          <a:p>
            <a:endParaRPr lang="fr-FR" dirty="0"/>
          </a:p>
          <a:p>
            <a:r>
              <a:rPr lang="fr-FR" dirty="0"/>
              <a:t>Mais pas de réel impact…</a:t>
            </a:r>
          </a:p>
          <a:p>
            <a:r>
              <a:rPr lang="fr-FR" sz="1600" dirty="0"/>
              <a:t>Sources : Christelle Didier, </a:t>
            </a:r>
            <a:r>
              <a:rPr lang="fr-FR" sz="1600" i="1" dirty="0"/>
              <a:t>Penser l’éthique des ingénieurs</a:t>
            </a:r>
            <a:r>
              <a:rPr lang="fr-FR" sz="1600" dirty="0"/>
              <a:t>, 2019, Paris, PUF, coll. Questions d’éthique, 201 p.</a:t>
            </a:r>
          </a:p>
          <a:p>
            <a:endParaRPr lang="fr-FR" dirty="0"/>
          </a:p>
        </p:txBody>
      </p:sp>
    </p:spTree>
    <p:extLst>
      <p:ext uri="{BB962C8B-B14F-4D97-AF65-F5344CB8AC3E}">
        <p14:creationId xmlns:p14="http://schemas.microsoft.com/office/powerpoint/2010/main" val="1417697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496612-32DA-4132-9B9E-3B4F48AFC2B0}"/>
              </a:ext>
            </a:extLst>
          </p:cNvPr>
          <p:cNvSpPr>
            <a:spLocks noGrp="1"/>
          </p:cNvSpPr>
          <p:nvPr>
            <p:ph type="title"/>
          </p:nvPr>
        </p:nvSpPr>
        <p:spPr/>
        <p:txBody>
          <a:bodyPr/>
          <a:lstStyle/>
          <a:p>
            <a:r>
              <a:rPr lang="fr-FR" i="1" dirty="0"/>
              <a:t>Engineering </a:t>
            </a:r>
            <a:r>
              <a:rPr lang="fr-FR" i="1" dirty="0" err="1"/>
              <a:t>ethics</a:t>
            </a:r>
            <a:endParaRPr lang="fr-FR" i="1" dirty="0"/>
          </a:p>
        </p:txBody>
      </p:sp>
      <p:sp>
        <p:nvSpPr>
          <p:cNvPr id="3" name="Espace réservé du contenu 2">
            <a:extLst>
              <a:ext uri="{FF2B5EF4-FFF2-40B4-BE49-F238E27FC236}">
                <a16:creationId xmlns:a16="http://schemas.microsoft.com/office/drawing/2014/main" id="{5662DC48-2036-41DD-AF48-EC6B36F65C29}"/>
              </a:ext>
            </a:extLst>
          </p:cNvPr>
          <p:cNvSpPr>
            <a:spLocks noGrp="1"/>
          </p:cNvSpPr>
          <p:nvPr>
            <p:ph idx="1"/>
          </p:nvPr>
        </p:nvSpPr>
        <p:spPr>
          <a:xfrm>
            <a:off x="1141412" y="1731146"/>
            <a:ext cx="9905999" cy="4643021"/>
          </a:xfrm>
        </p:spPr>
        <p:txBody>
          <a:bodyPr>
            <a:normAutofit fontScale="92500" lnSpcReduction="20000"/>
          </a:bodyPr>
          <a:lstStyle/>
          <a:p>
            <a:r>
              <a:rPr lang="fr-FR" dirty="0"/>
              <a:t>Quelques rares mentions :</a:t>
            </a:r>
          </a:p>
          <a:p>
            <a:pPr lvl="1"/>
            <a:r>
              <a:rPr lang="fr-FR" dirty="0"/>
              <a:t>1988 : réunion annuelle de l’American Association for the </a:t>
            </a:r>
            <a:r>
              <a:rPr lang="fr-FR" dirty="0" err="1"/>
              <a:t>Advancement</a:t>
            </a:r>
            <a:r>
              <a:rPr lang="fr-FR" dirty="0"/>
              <a:t> of Science (AAAS), atelier sur « le science, l’ingénierie et l’éthique : bilan et prospective »</a:t>
            </a:r>
          </a:p>
          <a:p>
            <a:pPr lvl="1"/>
            <a:r>
              <a:rPr lang="fr-FR" dirty="0"/>
              <a:t>1989 : création du National Institute for Engineering </a:t>
            </a:r>
            <a:r>
              <a:rPr lang="fr-FR" dirty="0" err="1"/>
              <a:t>Ethics</a:t>
            </a:r>
            <a:r>
              <a:rPr lang="fr-FR" dirty="0"/>
              <a:t> et de la revue </a:t>
            </a:r>
            <a:r>
              <a:rPr lang="fr-FR" i="1" dirty="0"/>
              <a:t>Engineering </a:t>
            </a:r>
            <a:r>
              <a:rPr lang="fr-FR" i="1" dirty="0" err="1"/>
              <a:t>Ethic</a:t>
            </a:r>
            <a:r>
              <a:rPr lang="fr-FR" i="1" dirty="0"/>
              <a:t> Update</a:t>
            </a:r>
          </a:p>
          <a:p>
            <a:r>
              <a:rPr lang="fr-FR" dirty="0"/>
              <a:t>Evolution d’une réflexion sur la production de codes à une réflexion sur les enjeux de la profession et sur les critiques vis-à-vis de la technique et de son impact :</a:t>
            </a:r>
          </a:p>
          <a:p>
            <a:pPr lvl="1"/>
            <a:r>
              <a:rPr lang="fr-FR" dirty="0"/>
              <a:t>1947 : Code de l’ECDP, les ingénieurs « prendront, auront du respect, une attention pour la sécurité et la santé du public »</a:t>
            </a:r>
          </a:p>
          <a:p>
            <a:pPr lvl="1"/>
            <a:r>
              <a:rPr lang="fr-FR" dirty="0"/>
              <a:t>1977 : ASCE, « les ingénieurs doivent s’engager à améliorer l’environnement afin d’améliorer la qualité de vie ». La modification proposée en 1983 (les ingénieurs doivent mener leur mission de telle sorte à ménager les ressources du monde et les environnements naturels et culturels pour le bénéfice des générations présentes et futures) sera refusée en 1984.</a:t>
            </a:r>
          </a:p>
        </p:txBody>
      </p:sp>
    </p:spTree>
    <p:extLst>
      <p:ext uri="{BB962C8B-B14F-4D97-AF65-F5344CB8AC3E}">
        <p14:creationId xmlns:p14="http://schemas.microsoft.com/office/powerpoint/2010/main" val="611106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5D9BB-BCE9-4F2B-851D-CEE7D1F11C9E}"/>
              </a:ext>
            </a:extLst>
          </p:cNvPr>
          <p:cNvSpPr>
            <a:spLocks noGrp="1"/>
          </p:cNvSpPr>
          <p:nvPr>
            <p:ph type="title"/>
          </p:nvPr>
        </p:nvSpPr>
        <p:spPr/>
        <p:txBody>
          <a:bodyPr/>
          <a:lstStyle/>
          <a:p>
            <a:r>
              <a:rPr lang="fr-FR" dirty="0"/>
              <a:t>L’éthique, pourquoi ?</a:t>
            </a:r>
          </a:p>
        </p:txBody>
      </p:sp>
      <p:sp>
        <p:nvSpPr>
          <p:cNvPr id="3" name="Espace réservé du contenu 2">
            <a:extLst>
              <a:ext uri="{FF2B5EF4-FFF2-40B4-BE49-F238E27FC236}">
                <a16:creationId xmlns:a16="http://schemas.microsoft.com/office/drawing/2014/main" id="{F8D54A42-95F5-41A4-9DE6-7021F20DF713}"/>
              </a:ext>
            </a:extLst>
          </p:cNvPr>
          <p:cNvSpPr>
            <a:spLocks noGrp="1"/>
          </p:cNvSpPr>
          <p:nvPr>
            <p:ph idx="1"/>
          </p:nvPr>
        </p:nvSpPr>
        <p:spPr/>
        <p:txBody>
          <a:bodyPr>
            <a:normAutofit fontScale="92500"/>
          </a:bodyPr>
          <a:lstStyle/>
          <a:p>
            <a:r>
              <a:rPr lang="fr-FR" dirty="0"/>
              <a:t>Nécessité d’une « réflexion sur les finalités des formations d’ingénieurs et sur les dangers d’un centrage trop exclusif sur la composante technique des métiers ou sur la maîtrise des savoirs », </a:t>
            </a:r>
            <a:r>
              <a:rPr lang="fr-FR" sz="1600" dirty="0"/>
              <a:t>Maury, in CGE, 1996, p. 23.</a:t>
            </a:r>
          </a:p>
          <a:p>
            <a:r>
              <a:rPr lang="fr-FR" dirty="0"/>
              <a:t>Parce que l’impact de la technique sur l’évolution de la civilisation, sur l’Homme lui-même, sur sa manière de vivre est de plus en plus important en particulier lorsqu’il s’agit des biotechnologies mais également de tout les éléments concernant les communications quelles qu’elles soient. </a:t>
            </a:r>
          </a:p>
          <a:p>
            <a:r>
              <a:rPr lang="fr-FR" dirty="0"/>
              <a:t>Parce qu’il est nécessaire de réapprendre la vertu et l’essentialité de la limite.</a:t>
            </a:r>
          </a:p>
        </p:txBody>
      </p:sp>
    </p:spTree>
    <p:extLst>
      <p:ext uri="{BB962C8B-B14F-4D97-AF65-F5344CB8AC3E}">
        <p14:creationId xmlns:p14="http://schemas.microsoft.com/office/powerpoint/2010/main" val="24606803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0418EB-A5F4-44F8-8235-9AACEEE3A199}"/>
              </a:ext>
            </a:extLst>
          </p:cNvPr>
          <p:cNvSpPr>
            <a:spLocks noGrp="1"/>
          </p:cNvSpPr>
          <p:nvPr>
            <p:ph type="title"/>
          </p:nvPr>
        </p:nvSpPr>
        <p:spPr>
          <a:xfrm>
            <a:off x="1141412" y="618518"/>
            <a:ext cx="5894387" cy="1478570"/>
          </a:xfrm>
        </p:spPr>
        <p:txBody>
          <a:bodyPr anchor="b">
            <a:normAutofit/>
          </a:bodyPr>
          <a:lstStyle/>
          <a:p>
            <a:r>
              <a:rPr lang="fr-FR" i="1" dirty="0"/>
              <a:t>Engineering </a:t>
            </a:r>
            <a:r>
              <a:rPr lang="fr-FR" i="1" dirty="0" err="1"/>
              <a:t>Ethics</a:t>
            </a:r>
            <a:endParaRPr lang="fr-FR" i="1" dirty="0"/>
          </a:p>
        </p:txBody>
      </p:sp>
      <p:sp>
        <p:nvSpPr>
          <p:cNvPr id="3" name="Espace réservé du contenu 2">
            <a:extLst>
              <a:ext uri="{FF2B5EF4-FFF2-40B4-BE49-F238E27FC236}">
                <a16:creationId xmlns:a16="http://schemas.microsoft.com/office/drawing/2014/main" id="{5B9926BF-976F-4E6C-8692-439B12FADE83}"/>
              </a:ext>
            </a:extLst>
          </p:cNvPr>
          <p:cNvSpPr>
            <a:spLocks noGrp="1"/>
          </p:cNvSpPr>
          <p:nvPr>
            <p:ph idx="1"/>
          </p:nvPr>
        </p:nvSpPr>
        <p:spPr>
          <a:xfrm>
            <a:off x="833120" y="2249486"/>
            <a:ext cx="6202680" cy="4395153"/>
          </a:xfrm>
        </p:spPr>
        <p:txBody>
          <a:bodyPr>
            <a:normAutofit/>
          </a:bodyPr>
          <a:lstStyle/>
          <a:p>
            <a:pPr>
              <a:lnSpc>
                <a:spcPct val="110000"/>
              </a:lnSpc>
            </a:pPr>
            <a:r>
              <a:rPr lang="fr-FR" sz="1800" i="1" dirty="0"/>
              <a:t>Années 90 : </a:t>
            </a:r>
            <a:r>
              <a:rPr lang="fr-FR" sz="1800" i="1" dirty="0" err="1"/>
              <a:t>Whistleblowing</a:t>
            </a:r>
            <a:r>
              <a:rPr lang="fr-FR" sz="1800" dirty="0"/>
              <a:t> ou signalement pour les québécois </a:t>
            </a:r>
            <a:r>
              <a:rPr lang="fr-FR" sz="1800" dirty="0">
                <a:sym typeface="Wingdings" panose="05000000000000000000" pitchFamily="2" charset="2"/>
              </a:rPr>
              <a:t> réflexion s’amorce sur la réalité de l’autonomie</a:t>
            </a:r>
            <a:r>
              <a:rPr lang="fr-FR" sz="1800" dirty="0"/>
              <a:t> et ses fondements moraux au regard des obligations et contraintes liées au salariat.</a:t>
            </a:r>
          </a:p>
          <a:p>
            <a:pPr>
              <a:lnSpc>
                <a:spcPct val="110000"/>
              </a:lnSpc>
            </a:pPr>
            <a:r>
              <a:rPr lang="fr-FR" sz="1800" dirty="0"/>
              <a:t>1994 : Stephen Unger, </a:t>
            </a:r>
            <a:r>
              <a:rPr lang="fr-FR" sz="1800" i="1" dirty="0" err="1"/>
              <a:t>Controlling</a:t>
            </a:r>
            <a:r>
              <a:rPr lang="fr-FR" sz="1800" i="1" dirty="0"/>
              <a:t> </a:t>
            </a:r>
            <a:r>
              <a:rPr lang="fr-FR" sz="1800" i="1" dirty="0" err="1"/>
              <a:t>technology</a:t>
            </a:r>
            <a:r>
              <a:rPr lang="fr-FR" sz="1800" i="1" dirty="0"/>
              <a:t> </a:t>
            </a:r>
            <a:r>
              <a:rPr lang="fr-FR" sz="1800" i="1" dirty="0">
                <a:sym typeface="Wingdings" panose="05000000000000000000" pitchFamily="2" charset="2"/>
              </a:rPr>
              <a:t> </a:t>
            </a:r>
            <a:r>
              <a:rPr lang="fr-FR" sz="1800" dirty="0">
                <a:sym typeface="Wingdings" panose="05000000000000000000" pitchFamily="2" charset="2"/>
              </a:rPr>
              <a:t>problème du contrôle démocratique de la technologie (contrôle étant plus souvent financier et la défense des intérêts de l’entreprise). Contrôle doit être externe et interne  prise de conscience de l’ingénieur de sa responsabilité vis-à-vis des conséquences de son travail et rôle à jouer pour orienter celui-ci en direction du Bien de l’Homme.</a:t>
            </a:r>
          </a:p>
          <a:p>
            <a:pPr>
              <a:lnSpc>
                <a:spcPct val="110000"/>
              </a:lnSpc>
            </a:pPr>
            <a:r>
              <a:rPr lang="fr-FR" sz="1800" dirty="0">
                <a:sym typeface="Wingdings" panose="05000000000000000000" pitchFamily="2" charset="2"/>
              </a:rPr>
              <a:t>Urgence de la question éthique et de sa prise en compte.</a:t>
            </a:r>
            <a:endParaRPr lang="fr-FR" sz="1800" dirty="0"/>
          </a:p>
        </p:txBody>
      </p:sp>
      <p:pic>
        <p:nvPicPr>
          <p:cNvPr id="4" name="Image 3">
            <a:extLst>
              <a:ext uri="{FF2B5EF4-FFF2-40B4-BE49-F238E27FC236}">
                <a16:creationId xmlns:a16="http://schemas.microsoft.com/office/drawing/2014/main" id="{9628E7EB-B575-4E6C-90D6-85B864286FDD}"/>
              </a:ext>
            </a:extLst>
          </p:cNvPr>
          <p:cNvPicPr>
            <a:picLocks noChangeAspect="1"/>
          </p:cNvPicPr>
          <p:nvPr/>
        </p:nvPicPr>
        <p:blipFill rotWithShape="1">
          <a:blip r:embed="rId3"/>
          <a:srcRect t="839" r="-3" b="695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6032815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A6049CD2-91FD-4AFD-87CF-0C1C2499F855}"/>
              </a:ext>
            </a:extLst>
          </p:cNvPr>
          <p:cNvSpPr>
            <a:spLocks noGrp="1"/>
          </p:cNvSpPr>
          <p:nvPr>
            <p:ph type="title"/>
          </p:nvPr>
        </p:nvSpPr>
        <p:spPr>
          <a:xfrm>
            <a:off x="4996697" y="618518"/>
            <a:ext cx="6050713" cy="1478570"/>
          </a:xfrm>
        </p:spPr>
        <p:txBody>
          <a:bodyPr>
            <a:normAutofit/>
          </a:bodyPr>
          <a:lstStyle/>
          <a:p>
            <a:r>
              <a:rPr lang="fr-FR" i="1" dirty="0"/>
              <a:t>Engineering </a:t>
            </a:r>
            <a:r>
              <a:rPr lang="fr-FR" i="1" dirty="0" err="1"/>
              <a:t>Ethics</a:t>
            </a:r>
            <a:endParaRPr lang="fr-FR" dirty="0"/>
          </a:p>
        </p:txBody>
      </p:sp>
      <p:pic>
        <p:nvPicPr>
          <p:cNvPr id="4" name="Image 3">
            <a:extLst>
              <a:ext uri="{FF2B5EF4-FFF2-40B4-BE49-F238E27FC236}">
                <a16:creationId xmlns:a16="http://schemas.microsoft.com/office/drawing/2014/main" id="{E1726229-555A-44E6-810D-80F0D5867489}"/>
              </a:ext>
            </a:extLst>
          </p:cNvPr>
          <p:cNvPicPr>
            <a:picLocks noChangeAspect="1"/>
          </p:cNvPicPr>
          <p:nvPr/>
        </p:nvPicPr>
        <p:blipFill rotWithShape="1">
          <a:blip r:embed="rId4"/>
          <a:srcRect b="879"/>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11FEC1FF-FFD4-4DFF-A2B1-4ADC438836F1}"/>
              </a:ext>
            </a:extLst>
          </p:cNvPr>
          <p:cNvSpPr>
            <a:spLocks noGrp="1"/>
          </p:cNvSpPr>
          <p:nvPr>
            <p:ph idx="1"/>
          </p:nvPr>
        </p:nvSpPr>
        <p:spPr>
          <a:xfrm>
            <a:off x="4968958" y="2249487"/>
            <a:ext cx="6078453" cy="3541714"/>
          </a:xfrm>
        </p:spPr>
        <p:txBody>
          <a:bodyPr>
            <a:normAutofit/>
          </a:bodyPr>
          <a:lstStyle/>
          <a:p>
            <a:pPr>
              <a:lnSpc>
                <a:spcPct val="110000"/>
              </a:lnSpc>
            </a:pPr>
            <a:r>
              <a:rPr lang="fr-FR" sz="2000"/>
              <a:t>1995 : Mike Martin, Roland </a:t>
            </a:r>
            <a:r>
              <a:rPr lang="fr-FR" sz="2000" err="1"/>
              <a:t>Schinzinger</a:t>
            </a:r>
            <a:r>
              <a:rPr lang="fr-FR" sz="2000"/>
              <a:t>, </a:t>
            </a:r>
            <a:r>
              <a:rPr lang="fr-FR" sz="2000" i="1" err="1"/>
              <a:t>Ethics</a:t>
            </a:r>
            <a:r>
              <a:rPr lang="fr-FR" sz="2000" i="1"/>
              <a:t> in engineering </a:t>
            </a:r>
            <a:r>
              <a:rPr lang="fr-FR" sz="2000">
                <a:sym typeface="Wingdings" panose="05000000000000000000" pitchFamily="2" charset="2"/>
              </a:rPr>
              <a:t> ingénierie est une « expérimentation sociale » : « une activité qui présente les risques inhérents à toute expérience dont les impacts sont partiellement imprévisibles, mais qui, contrairement aux autres types d’expériences, ne se déroule pas en laboratoire mais dans le monde réel », « une expérience dont l’échelle est celle de la société et qui implique des sujets humains. »</a:t>
            </a:r>
            <a:endParaRPr lang="fr-FR" sz="2000"/>
          </a:p>
        </p:txBody>
      </p:sp>
    </p:spTree>
    <p:extLst>
      <p:ext uri="{BB962C8B-B14F-4D97-AF65-F5344CB8AC3E}">
        <p14:creationId xmlns:p14="http://schemas.microsoft.com/office/powerpoint/2010/main" val="27259011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C04C4687-0F18-4FAE-8FB7-5F71E961F394}"/>
              </a:ext>
            </a:extLst>
          </p:cNvPr>
          <p:cNvSpPr>
            <a:spLocks noGrp="1"/>
          </p:cNvSpPr>
          <p:nvPr>
            <p:ph type="title"/>
          </p:nvPr>
        </p:nvSpPr>
        <p:spPr>
          <a:xfrm>
            <a:off x="4996697" y="618518"/>
            <a:ext cx="6050713" cy="1478570"/>
          </a:xfrm>
        </p:spPr>
        <p:txBody>
          <a:bodyPr>
            <a:normAutofit/>
          </a:bodyPr>
          <a:lstStyle/>
          <a:p>
            <a:r>
              <a:rPr lang="fr-FR" i="1" dirty="0"/>
              <a:t>Engineering </a:t>
            </a:r>
            <a:r>
              <a:rPr lang="fr-FR" i="1" dirty="0" err="1"/>
              <a:t>Ethics</a:t>
            </a:r>
            <a:endParaRPr lang="fr-FR" dirty="0"/>
          </a:p>
        </p:txBody>
      </p:sp>
      <p:pic>
        <p:nvPicPr>
          <p:cNvPr id="4" name="Image 3">
            <a:extLst>
              <a:ext uri="{FF2B5EF4-FFF2-40B4-BE49-F238E27FC236}">
                <a16:creationId xmlns:a16="http://schemas.microsoft.com/office/drawing/2014/main" id="{B032EFC1-D675-4873-ABCD-4EB7965A81A4}"/>
              </a:ext>
            </a:extLst>
          </p:cNvPr>
          <p:cNvPicPr>
            <a:picLocks noChangeAspect="1"/>
          </p:cNvPicPr>
          <p:nvPr/>
        </p:nvPicPr>
        <p:blipFill rotWithShape="1">
          <a:blip r:embed="rId4"/>
          <a:srcRect l="28152" r="21152"/>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AAB7E001-FA28-46AB-804F-027C52113D1C}"/>
              </a:ext>
            </a:extLst>
          </p:cNvPr>
          <p:cNvSpPr>
            <a:spLocks noGrp="1"/>
          </p:cNvSpPr>
          <p:nvPr>
            <p:ph idx="1"/>
          </p:nvPr>
        </p:nvSpPr>
        <p:spPr>
          <a:xfrm>
            <a:off x="4968958" y="2249486"/>
            <a:ext cx="6078453" cy="4191001"/>
          </a:xfrm>
        </p:spPr>
        <p:txBody>
          <a:bodyPr>
            <a:normAutofit fontScale="92500" lnSpcReduction="10000"/>
          </a:bodyPr>
          <a:lstStyle/>
          <a:p>
            <a:r>
              <a:rPr lang="fr-FR" dirty="0"/>
              <a:t>Des évènements comme Challenger, AZF, le crash du DC10 à Ermenonville, les jumelles modifiés par CRISPR-Cas9, obligent la réflexion, permettent une promotion de la place de l’éthique en ingénierie et à la reconnaissance de la responsabilité et donc de la nécessité de s’interroger avant. </a:t>
            </a:r>
          </a:p>
          <a:p>
            <a:r>
              <a:rPr lang="fr-FR" dirty="0"/>
              <a:t>Progrès technique n’est pas nécessairement source d’un mieux (choisir de ne pas faire, Ellul).</a:t>
            </a:r>
          </a:p>
          <a:p>
            <a:r>
              <a:rPr lang="fr-FR" i="1" dirty="0"/>
              <a:t>Derrière nos écrans de fumée (The Social </a:t>
            </a:r>
            <a:r>
              <a:rPr lang="fr-FR" i="1" dirty="0" err="1"/>
              <a:t>Dilemma</a:t>
            </a:r>
            <a:r>
              <a:rPr lang="fr-FR" i="1" dirty="0"/>
              <a:t>), </a:t>
            </a:r>
            <a:r>
              <a:rPr lang="fr-FR" dirty="0"/>
              <a:t>Netflix.  </a:t>
            </a:r>
          </a:p>
        </p:txBody>
      </p:sp>
    </p:spTree>
    <p:extLst>
      <p:ext uri="{BB962C8B-B14F-4D97-AF65-F5344CB8AC3E}">
        <p14:creationId xmlns:p14="http://schemas.microsoft.com/office/powerpoint/2010/main" val="32400111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617941-CB9E-463E-9D32-85754F456020}"/>
              </a:ext>
            </a:extLst>
          </p:cNvPr>
          <p:cNvSpPr>
            <a:spLocks noGrp="1"/>
          </p:cNvSpPr>
          <p:nvPr>
            <p:ph type="title"/>
          </p:nvPr>
        </p:nvSpPr>
        <p:spPr>
          <a:xfrm>
            <a:off x="1141412" y="618518"/>
            <a:ext cx="5894387" cy="1478570"/>
          </a:xfrm>
        </p:spPr>
        <p:txBody>
          <a:bodyPr anchor="ctr">
            <a:normAutofit fontScale="90000"/>
          </a:bodyPr>
          <a:lstStyle/>
          <a:p>
            <a:r>
              <a:rPr lang="fr-FR" dirty="0"/>
              <a:t>Naissance de la bioéthique, un tournant dans l’histoire de l’éthique</a:t>
            </a:r>
          </a:p>
        </p:txBody>
      </p:sp>
      <p:sp>
        <p:nvSpPr>
          <p:cNvPr id="3" name="Espace réservé du contenu 2">
            <a:extLst>
              <a:ext uri="{FF2B5EF4-FFF2-40B4-BE49-F238E27FC236}">
                <a16:creationId xmlns:a16="http://schemas.microsoft.com/office/drawing/2014/main" id="{1EFC9208-C6B2-4C9C-B5E9-C8E15D3C3CAC}"/>
              </a:ext>
            </a:extLst>
          </p:cNvPr>
          <p:cNvSpPr>
            <a:spLocks noGrp="1"/>
          </p:cNvSpPr>
          <p:nvPr>
            <p:ph idx="1"/>
          </p:nvPr>
        </p:nvSpPr>
        <p:spPr>
          <a:xfrm>
            <a:off x="1141412" y="2249487"/>
            <a:ext cx="5894388" cy="3541714"/>
          </a:xfrm>
        </p:spPr>
        <p:txBody>
          <a:bodyPr>
            <a:normAutofit/>
          </a:bodyPr>
          <a:lstStyle/>
          <a:p>
            <a:r>
              <a:rPr lang="fr-FR" dirty="0"/>
              <a:t>Procès de Nuremberg (20 novembre 1945-1er octobre 1946)</a:t>
            </a:r>
          </a:p>
          <a:p>
            <a:r>
              <a:rPr lang="fr-FR" dirty="0"/>
              <a:t>Code de Nuremberg (1947)</a:t>
            </a:r>
          </a:p>
          <a:p>
            <a:endParaRPr lang="fr-FR" dirty="0"/>
          </a:p>
        </p:txBody>
      </p:sp>
      <p:pic>
        <p:nvPicPr>
          <p:cNvPr id="7" name="Image 6" descr="Une image contenant intérieur, personne, photo, habits&#10;&#10;Description générée automatiquement">
            <a:extLst>
              <a:ext uri="{FF2B5EF4-FFF2-40B4-BE49-F238E27FC236}">
                <a16:creationId xmlns:a16="http://schemas.microsoft.com/office/drawing/2014/main" id="{2CDD5CA9-73D8-4FB2-AE70-2705ACE39A45}"/>
              </a:ext>
            </a:extLst>
          </p:cNvPr>
          <p:cNvPicPr>
            <a:picLocks noChangeAspect="1"/>
          </p:cNvPicPr>
          <p:nvPr/>
        </p:nvPicPr>
        <p:blipFill rotWithShape="1">
          <a:blip r:embed="rId3"/>
          <a:srcRect t="8912" r="1" b="6454"/>
          <a:stretch/>
        </p:blipFill>
        <p:spPr>
          <a:xfrm>
            <a:off x="9381049" y="3200401"/>
            <a:ext cx="1664148" cy="2420166"/>
          </a:xfrm>
          <a:custGeom>
            <a:avLst/>
            <a:gdLst/>
            <a:ahLst/>
            <a:cxnLst/>
            <a:rect l="l" t="t" r="r" b="b"/>
            <a:pathLst>
              <a:path w="3425199" h="2420166">
                <a:moveTo>
                  <a:pt x="0" y="0"/>
                </a:moveTo>
                <a:lnTo>
                  <a:pt x="3425199" y="0"/>
                </a:lnTo>
                <a:lnTo>
                  <a:pt x="3425199" y="2253701"/>
                </a:lnTo>
                <a:cubicBezTo>
                  <a:pt x="3425199" y="2345637"/>
                  <a:pt x="3350670" y="2420166"/>
                  <a:pt x="3258734" y="2420166"/>
                </a:cubicBezTo>
                <a:lnTo>
                  <a:pt x="0" y="2420166"/>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9" name="Image 8" descr="Une image contenant homme, personne, complet, portant&#10;&#10;Description générée automatiquement">
            <a:extLst>
              <a:ext uri="{FF2B5EF4-FFF2-40B4-BE49-F238E27FC236}">
                <a16:creationId xmlns:a16="http://schemas.microsoft.com/office/drawing/2014/main" id="{67AEA25A-5DEC-4F20-9088-D17EE49E2B1F}"/>
              </a:ext>
            </a:extLst>
          </p:cNvPr>
          <p:cNvPicPr>
            <a:picLocks noChangeAspect="1"/>
          </p:cNvPicPr>
          <p:nvPr/>
        </p:nvPicPr>
        <p:blipFill rotWithShape="1">
          <a:blip r:embed="rId4"/>
          <a:srcRect r="2778" b="6"/>
          <a:stretch/>
        </p:blipFill>
        <p:spPr>
          <a:xfrm>
            <a:off x="7619998" y="3200401"/>
            <a:ext cx="1761051" cy="2420166"/>
          </a:xfrm>
          <a:prstGeom prst="rect">
            <a:avLst/>
          </a:prstGeom>
          <a:ln w="19050" cap="sq">
            <a:solidFill>
              <a:schemeClr val="tx2">
                <a:lumMod val="60000"/>
                <a:lumOff val="40000"/>
                <a:alpha val="60000"/>
              </a:schemeClr>
            </a:solidFill>
            <a:miter lim="800000"/>
          </a:ln>
          <a:effectLst>
            <a:outerShdw blurRad="88900" dist="38100" dir="5400000" algn="tl" rotWithShape="0">
              <a:prstClr val="black">
                <a:alpha val="40000"/>
              </a:prstClr>
            </a:outerShdw>
          </a:effectLst>
        </p:spPr>
      </p:pic>
      <p:pic>
        <p:nvPicPr>
          <p:cNvPr id="5" name="Image 4" descr="Une image contenant personne, uniforme, extérieur, homme&#10;&#10;Description générée automatiquement">
            <a:extLst>
              <a:ext uri="{FF2B5EF4-FFF2-40B4-BE49-F238E27FC236}">
                <a16:creationId xmlns:a16="http://schemas.microsoft.com/office/drawing/2014/main" id="{8C56E260-5140-4F6A-B2F1-F3E239C51D00}"/>
              </a:ext>
            </a:extLst>
          </p:cNvPr>
          <p:cNvPicPr>
            <a:picLocks noChangeAspect="1"/>
          </p:cNvPicPr>
          <p:nvPr/>
        </p:nvPicPr>
        <p:blipFill rotWithShape="1">
          <a:blip r:embed="rId5"/>
          <a:srcRect r="3765" b="4"/>
          <a:stretch/>
        </p:blipFill>
        <p:spPr>
          <a:xfrm>
            <a:off x="7619998" y="780235"/>
            <a:ext cx="3425199" cy="2420166"/>
          </a:xfrm>
          <a:custGeom>
            <a:avLst/>
            <a:gdLst/>
            <a:ahLst/>
            <a:cxnLst/>
            <a:rect l="l" t="t" r="r" b="b"/>
            <a:pathLst>
              <a:path w="3425199" h="2420166">
                <a:moveTo>
                  <a:pt x="166465" y="0"/>
                </a:moveTo>
                <a:lnTo>
                  <a:pt x="3425199" y="0"/>
                </a:lnTo>
                <a:lnTo>
                  <a:pt x="3425199" y="2420166"/>
                </a:lnTo>
                <a:lnTo>
                  <a:pt x="0" y="2420166"/>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1" name="Rectangle 10">
            <a:extLst>
              <a:ext uri="{FF2B5EF4-FFF2-40B4-BE49-F238E27FC236}">
                <a16:creationId xmlns:a16="http://schemas.microsoft.com/office/drawing/2014/main" id="{C7B22E4F-6E03-4E23-865D-FE030A4A9EB5}"/>
              </a:ext>
            </a:extLst>
          </p:cNvPr>
          <p:cNvSpPr/>
          <p:nvPr/>
        </p:nvSpPr>
        <p:spPr>
          <a:xfrm>
            <a:off x="5155943" y="5655461"/>
            <a:ext cx="4536504" cy="400110"/>
          </a:xfrm>
          <a:prstGeom prst="rect">
            <a:avLst/>
          </a:prstGeom>
        </p:spPr>
        <p:txBody>
          <a:bodyPr wrap="square">
            <a:spAutoFit/>
          </a:bodyPr>
          <a:lstStyle/>
          <a:p>
            <a:r>
              <a:rPr lang="fr-FR" sz="2000" i="1" dirty="0" err="1"/>
              <a:t>Bioethics</a:t>
            </a:r>
            <a:r>
              <a:rPr lang="fr-FR" sz="2000" i="1" dirty="0"/>
              <a:t>, the Science of Survival</a:t>
            </a:r>
            <a:r>
              <a:rPr lang="fr-FR" sz="2000" dirty="0"/>
              <a:t>, 1971</a:t>
            </a:r>
          </a:p>
        </p:txBody>
      </p:sp>
      <p:sp>
        <p:nvSpPr>
          <p:cNvPr id="14" name="ZoneTexte 13">
            <a:extLst>
              <a:ext uri="{FF2B5EF4-FFF2-40B4-BE49-F238E27FC236}">
                <a16:creationId xmlns:a16="http://schemas.microsoft.com/office/drawing/2014/main" id="{5AB0EC52-EA20-4261-94F1-2D13573918C6}"/>
              </a:ext>
            </a:extLst>
          </p:cNvPr>
          <p:cNvSpPr txBox="1"/>
          <p:nvPr/>
        </p:nvSpPr>
        <p:spPr>
          <a:xfrm>
            <a:off x="1141412" y="4178133"/>
            <a:ext cx="3462291" cy="1754326"/>
          </a:xfrm>
          <a:prstGeom prst="rect">
            <a:avLst/>
          </a:prstGeom>
          <a:noFill/>
          <a:ln w="57150">
            <a:solidFill>
              <a:srgbClr val="0070C0"/>
            </a:solidFill>
          </a:ln>
          <a:scene3d>
            <a:camera prst="orthographicFront"/>
            <a:lightRig rig="threePt" dir="t"/>
          </a:scene3d>
          <a:sp3d>
            <a:bevelT/>
          </a:sp3d>
        </p:spPr>
        <p:txBody>
          <a:bodyPr wrap="square" rtlCol="0">
            <a:spAutoFit/>
          </a:bodyPr>
          <a:lstStyle/>
          <a:p>
            <a:pPr lvl="1"/>
            <a:r>
              <a:rPr lang="fr-FR" dirty="0"/>
              <a:t>Pour rappel : 1947, Code de l’ECDP, les ingénieurs « prendront, auront du respect, une attention particulière pour la sécurité et la santé du public »</a:t>
            </a:r>
          </a:p>
        </p:txBody>
      </p:sp>
    </p:spTree>
    <p:extLst>
      <p:ext uri="{BB962C8B-B14F-4D97-AF65-F5344CB8AC3E}">
        <p14:creationId xmlns:p14="http://schemas.microsoft.com/office/powerpoint/2010/main" val="41196667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D38751-6526-47D1-9288-F5C3B2A229B1}"/>
              </a:ext>
            </a:extLst>
          </p:cNvPr>
          <p:cNvSpPr>
            <a:spLocks noGrp="1"/>
          </p:cNvSpPr>
          <p:nvPr>
            <p:ph type="title"/>
          </p:nvPr>
        </p:nvSpPr>
        <p:spPr/>
        <p:txBody>
          <a:bodyPr/>
          <a:lstStyle/>
          <a:p>
            <a:r>
              <a:rPr lang="fr-FR" dirty="0"/>
              <a:t>Naissance de la bioéthique, un tournant dans l’histoire de l’éthique</a:t>
            </a:r>
          </a:p>
        </p:txBody>
      </p:sp>
      <p:sp>
        <p:nvSpPr>
          <p:cNvPr id="3" name="Espace réservé du contenu 2">
            <a:extLst>
              <a:ext uri="{FF2B5EF4-FFF2-40B4-BE49-F238E27FC236}">
                <a16:creationId xmlns:a16="http://schemas.microsoft.com/office/drawing/2014/main" id="{8EE7B4E5-A097-4DDC-A039-747A8EC458AA}"/>
              </a:ext>
            </a:extLst>
          </p:cNvPr>
          <p:cNvSpPr>
            <a:spLocks noGrp="1"/>
          </p:cNvSpPr>
          <p:nvPr>
            <p:ph idx="1"/>
          </p:nvPr>
        </p:nvSpPr>
        <p:spPr/>
        <p:txBody>
          <a:bodyPr/>
          <a:lstStyle/>
          <a:p>
            <a:r>
              <a:rPr lang="fr-FR" dirty="0"/>
              <a:t>Ce qui scandalise le plus les médecins à l’époque du procès :</a:t>
            </a:r>
          </a:p>
          <a:p>
            <a:pPr lvl="1"/>
            <a:r>
              <a:rPr lang="fr-FR" dirty="0"/>
              <a:t>Qu’il n’y ait pas eu de protocole ! Pas de cahier des charges…</a:t>
            </a:r>
          </a:p>
          <a:p>
            <a:pPr lvl="1"/>
            <a:endParaRPr lang="fr-FR" dirty="0"/>
          </a:p>
          <a:p>
            <a:r>
              <a:rPr lang="fr-FR" dirty="0"/>
              <a:t>Le procès de Nuremberg montre l’urgence d’une législation, d’une réflexion, d’un changement de direction de nos actes et d’une réflexion sur l’organisation, souvent principe de la dérive.</a:t>
            </a:r>
          </a:p>
        </p:txBody>
      </p:sp>
    </p:spTree>
    <p:extLst>
      <p:ext uri="{BB962C8B-B14F-4D97-AF65-F5344CB8AC3E}">
        <p14:creationId xmlns:p14="http://schemas.microsoft.com/office/powerpoint/2010/main" val="7208155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DE6AE423-A423-4AF6-81A8-D691CC177826}"/>
              </a:ext>
            </a:extLst>
          </p:cNvPr>
          <p:cNvSpPr>
            <a:spLocks noGrp="1"/>
          </p:cNvSpPr>
          <p:nvPr>
            <p:ph type="ctrTitle"/>
          </p:nvPr>
        </p:nvSpPr>
        <p:spPr>
          <a:xfrm>
            <a:off x="2667000" y="2328334"/>
            <a:ext cx="6858000" cy="1367896"/>
          </a:xfrm>
        </p:spPr>
        <p:txBody>
          <a:bodyPr>
            <a:normAutofit/>
          </a:bodyPr>
          <a:lstStyle/>
          <a:p>
            <a:pPr algn="ctr"/>
            <a:r>
              <a:rPr lang="fr-FR" sz="4400" dirty="0">
                <a:solidFill>
                  <a:srgbClr val="FFFFFF"/>
                </a:solidFill>
              </a:rPr>
              <a:t>On fait quoi maintenant ?</a:t>
            </a:r>
          </a:p>
        </p:txBody>
      </p:sp>
      <p:sp>
        <p:nvSpPr>
          <p:cNvPr id="4" name="Sous-titre 3">
            <a:extLst>
              <a:ext uri="{FF2B5EF4-FFF2-40B4-BE49-F238E27FC236}">
                <a16:creationId xmlns:a16="http://schemas.microsoft.com/office/drawing/2014/main" id="{1A17CED0-A4B4-43A0-8F0D-977F3D2B25DA}"/>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3570817067"/>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80"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81"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85"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89"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0"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2"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4"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6"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9"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00"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101"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0CC97435-8CA9-4E72-A2AD-87C5C7F6805D}"/>
              </a:ext>
            </a:extLst>
          </p:cNvPr>
          <p:cNvSpPr>
            <a:spLocks noGrp="1"/>
          </p:cNvSpPr>
          <p:nvPr>
            <p:ph type="title"/>
          </p:nvPr>
        </p:nvSpPr>
        <p:spPr>
          <a:xfrm>
            <a:off x="511425" y="1134681"/>
            <a:ext cx="3085215" cy="4255025"/>
          </a:xfrm>
        </p:spPr>
        <p:txBody>
          <a:bodyPr>
            <a:normAutofit/>
          </a:bodyPr>
          <a:lstStyle/>
          <a:p>
            <a:r>
              <a:rPr lang="fr-FR" dirty="0">
                <a:solidFill>
                  <a:srgbClr val="FFFFFF"/>
                </a:solidFill>
              </a:rPr>
              <a:t>On fait quoi maintenant ?</a:t>
            </a:r>
          </a:p>
        </p:txBody>
      </p:sp>
      <p:graphicFrame>
        <p:nvGraphicFramePr>
          <p:cNvPr id="102" name="Espace réservé du contenu 2">
            <a:extLst>
              <a:ext uri="{FF2B5EF4-FFF2-40B4-BE49-F238E27FC236}">
                <a16:creationId xmlns:a16="http://schemas.microsoft.com/office/drawing/2014/main" id="{3D64086B-B7C5-479B-A1F0-CA4FE3F334D9}"/>
              </a:ext>
            </a:extLst>
          </p:cNvPr>
          <p:cNvGraphicFramePr>
            <a:graphicFrameLocks noGrp="1"/>
          </p:cNvGraphicFramePr>
          <p:nvPr>
            <p:ph idx="1"/>
            <p:extLst>
              <p:ext uri="{D42A27DB-BD31-4B8C-83A1-F6EECF244321}">
                <p14:modId xmlns:p14="http://schemas.microsoft.com/office/powerpoint/2010/main" val="207911404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7841268"/>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8"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0"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39"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41"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89E344E-256B-4175-A478-A87285D295EA}"/>
              </a:ext>
            </a:extLst>
          </p:cNvPr>
          <p:cNvSpPr>
            <a:spLocks noGrp="1"/>
          </p:cNvSpPr>
          <p:nvPr>
            <p:ph type="title"/>
          </p:nvPr>
        </p:nvSpPr>
        <p:spPr>
          <a:xfrm>
            <a:off x="511425" y="1134681"/>
            <a:ext cx="3085215" cy="4255025"/>
          </a:xfrm>
        </p:spPr>
        <p:txBody>
          <a:bodyPr>
            <a:normAutofit/>
          </a:bodyPr>
          <a:lstStyle/>
          <a:p>
            <a:r>
              <a:rPr lang="fr-FR">
                <a:solidFill>
                  <a:srgbClr val="FFFFFF"/>
                </a:solidFill>
              </a:rPr>
              <a:t>On fait quoi maintenant ?</a:t>
            </a:r>
            <a:endParaRPr lang="fr-FR" dirty="0">
              <a:solidFill>
                <a:srgbClr val="FFFFFF"/>
              </a:solidFill>
            </a:endParaRPr>
          </a:p>
        </p:txBody>
      </p:sp>
      <p:graphicFrame>
        <p:nvGraphicFramePr>
          <p:cNvPr id="43" name="Espace réservé du contenu 2">
            <a:extLst>
              <a:ext uri="{FF2B5EF4-FFF2-40B4-BE49-F238E27FC236}">
                <a16:creationId xmlns:a16="http://schemas.microsoft.com/office/drawing/2014/main" id="{F1EE7651-864C-4C4C-8E2B-9F4724105037}"/>
              </a:ext>
            </a:extLst>
          </p:cNvPr>
          <p:cNvGraphicFramePr>
            <a:graphicFrameLocks noGrp="1"/>
          </p:cNvGraphicFramePr>
          <p:nvPr>
            <p:ph idx="1"/>
            <p:extLst>
              <p:ext uri="{D42A27DB-BD31-4B8C-83A1-F6EECF244321}">
                <p14:modId xmlns:p14="http://schemas.microsoft.com/office/powerpoint/2010/main" val="47127399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6257734"/>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B25ED8A3-CD7D-4A55-8752-89CC4B828602}"/>
              </a:ext>
            </a:extLst>
          </p:cNvPr>
          <p:cNvSpPr>
            <a:spLocks noGrp="1"/>
          </p:cNvSpPr>
          <p:nvPr>
            <p:ph type="title"/>
          </p:nvPr>
        </p:nvSpPr>
        <p:spPr>
          <a:xfrm>
            <a:off x="6448425" y="618518"/>
            <a:ext cx="4598985" cy="1478570"/>
          </a:xfrm>
        </p:spPr>
        <p:txBody>
          <a:bodyPr>
            <a:normAutofit/>
          </a:bodyPr>
          <a:lstStyle/>
          <a:p>
            <a:r>
              <a:rPr lang="fr-FR" sz="3300" dirty="0"/>
              <a:t>modèle de Georgetown</a:t>
            </a:r>
            <a:br>
              <a:rPr lang="fr-FR" sz="3300" dirty="0"/>
            </a:br>
            <a:endParaRPr lang="fr-FR" sz="3300" dirty="0"/>
          </a:p>
        </p:txBody>
      </p:sp>
      <p:pic>
        <p:nvPicPr>
          <p:cNvPr id="4" name="Image 3">
            <a:extLst>
              <a:ext uri="{FF2B5EF4-FFF2-40B4-BE49-F238E27FC236}">
                <a16:creationId xmlns:a16="http://schemas.microsoft.com/office/drawing/2014/main" id="{9DB7F6EA-7B76-41D3-A7E5-DC6FF66500FE}"/>
              </a:ext>
            </a:extLst>
          </p:cNvPr>
          <p:cNvPicPr>
            <a:picLocks noChangeAspect="1"/>
          </p:cNvPicPr>
          <p:nvPr/>
        </p:nvPicPr>
        <p:blipFill rotWithShape="1">
          <a:blip r:embed="rId4"/>
          <a:srcRect l="35730" r="31573"/>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E8FADB0A-327F-41E1-87FD-DCE78EE712DD}"/>
              </a:ext>
            </a:extLst>
          </p:cNvPr>
          <p:cNvSpPr>
            <a:spLocks noGrp="1"/>
          </p:cNvSpPr>
          <p:nvPr>
            <p:ph idx="1"/>
          </p:nvPr>
        </p:nvSpPr>
        <p:spPr>
          <a:xfrm>
            <a:off x="6448425" y="2249487"/>
            <a:ext cx="4598986" cy="3541714"/>
          </a:xfrm>
        </p:spPr>
        <p:txBody>
          <a:bodyPr>
            <a:normAutofit/>
          </a:bodyPr>
          <a:lstStyle/>
          <a:p>
            <a:pPr>
              <a:lnSpc>
                <a:spcPct val="110000"/>
              </a:lnSpc>
            </a:pPr>
            <a:r>
              <a:rPr lang="fr-FR" sz="2200" dirty="0"/>
              <a:t>Droits ET devoirs (patients et soignants)</a:t>
            </a:r>
          </a:p>
          <a:p>
            <a:pPr>
              <a:lnSpc>
                <a:spcPct val="110000"/>
              </a:lnSpc>
            </a:pPr>
            <a:r>
              <a:rPr lang="fr-FR" sz="2200" dirty="0"/>
              <a:t>Droits ET devoirs (sujet de soin et d’expérimentation, ceux qui réalisent les expérimentations)</a:t>
            </a:r>
          </a:p>
          <a:p>
            <a:pPr>
              <a:lnSpc>
                <a:spcPct val="110000"/>
              </a:lnSpc>
            </a:pPr>
            <a:r>
              <a:rPr lang="fr-FR" sz="2200" dirty="0"/>
              <a:t>Orientation générale de politique publique (médecine et recherche biomédicale)</a:t>
            </a:r>
          </a:p>
          <a:p>
            <a:pPr>
              <a:lnSpc>
                <a:spcPct val="110000"/>
              </a:lnSpc>
            </a:pPr>
            <a:endParaRPr lang="fr-FR" sz="2200" dirty="0"/>
          </a:p>
        </p:txBody>
      </p:sp>
    </p:spTree>
    <p:extLst>
      <p:ext uri="{BB962C8B-B14F-4D97-AF65-F5344CB8AC3E}">
        <p14:creationId xmlns:p14="http://schemas.microsoft.com/office/powerpoint/2010/main" val="10630269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31C10A-E40C-4E09-A98F-3CB1EDCB924F}"/>
              </a:ext>
            </a:extLst>
          </p:cNvPr>
          <p:cNvSpPr>
            <a:spLocks noGrp="1"/>
          </p:cNvSpPr>
          <p:nvPr>
            <p:ph type="title"/>
          </p:nvPr>
        </p:nvSpPr>
        <p:spPr/>
        <p:txBody>
          <a:bodyPr/>
          <a:lstStyle/>
          <a:p>
            <a:r>
              <a:rPr lang="fr-FR" dirty="0"/>
              <a:t>Modèle de Georgetown appliqué à l’ingénierie</a:t>
            </a:r>
          </a:p>
        </p:txBody>
      </p:sp>
      <p:sp>
        <p:nvSpPr>
          <p:cNvPr id="3" name="Espace réservé du contenu 2">
            <a:extLst>
              <a:ext uri="{FF2B5EF4-FFF2-40B4-BE49-F238E27FC236}">
                <a16:creationId xmlns:a16="http://schemas.microsoft.com/office/drawing/2014/main" id="{5EB29342-875B-40EF-866F-B9F961780903}"/>
              </a:ext>
            </a:extLst>
          </p:cNvPr>
          <p:cNvSpPr>
            <a:spLocks noGrp="1"/>
          </p:cNvSpPr>
          <p:nvPr>
            <p:ph idx="1"/>
          </p:nvPr>
        </p:nvSpPr>
        <p:spPr/>
        <p:txBody>
          <a:bodyPr/>
          <a:lstStyle/>
          <a:p>
            <a:r>
              <a:rPr lang="fr-FR" dirty="0"/>
              <a:t>Droits ET devoirs (ingénieur et entreprise et client)</a:t>
            </a:r>
          </a:p>
          <a:p>
            <a:r>
              <a:rPr lang="fr-FR" dirty="0"/>
              <a:t>Droits ET devoirs (utilisateur, concepteurs)</a:t>
            </a:r>
          </a:p>
          <a:p>
            <a:r>
              <a:rPr lang="fr-FR" dirty="0"/>
              <a:t>Orientation générale de politique publique (Turquie, fierté à tout prix et formation au rabais pour les pilotes de DC10</a:t>
            </a:r>
            <a:r>
              <a:rPr lang="fr-FR" dirty="0">
                <a:sym typeface="Wingdings" panose="05000000000000000000" pitchFamily="2" charset="2"/>
              </a:rPr>
              <a:t> crash Ermenonville)</a:t>
            </a:r>
            <a:endParaRPr lang="fr-FR" dirty="0"/>
          </a:p>
          <a:p>
            <a:endParaRPr lang="fr-FR" dirty="0"/>
          </a:p>
        </p:txBody>
      </p:sp>
    </p:spTree>
    <p:extLst>
      <p:ext uri="{BB962C8B-B14F-4D97-AF65-F5344CB8AC3E}">
        <p14:creationId xmlns:p14="http://schemas.microsoft.com/office/powerpoint/2010/main" val="340952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4DE99-0D0A-4D17-BE14-DD25019B6978}"/>
              </a:ext>
            </a:extLst>
          </p:cNvPr>
          <p:cNvSpPr>
            <a:spLocks noGrp="1"/>
          </p:cNvSpPr>
          <p:nvPr>
            <p:ph type="title"/>
          </p:nvPr>
        </p:nvSpPr>
        <p:spPr/>
        <p:txBody>
          <a:bodyPr/>
          <a:lstStyle/>
          <a:p>
            <a:r>
              <a:rPr lang="fr-FR" dirty="0"/>
              <a:t>L’éthique, pourquoi ?</a:t>
            </a:r>
          </a:p>
        </p:txBody>
      </p:sp>
      <p:sp>
        <p:nvSpPr>
          <p:cNvPr id="3" name="Espace réservé du contenu 2">
            <a:extLst>
              <a:ext uri="{FF2B5EF4-FFF2-40B4-BE49-F238E27FC236}">
                <a16:creationId xmlns:a16="http://schemas.microsoft.com/office/drawing/2014/main" id="{DDFA3F31-9720-4401-B95F-DFDDF3B48E07}"/>
              </a:ext>
            </a:extLst>
          </p:cNvPr>
          <p:cNvSpPr>
            <a:spLocks noGrp="1"/>
          </p:cNvSpPr>
          <p:nvPr>
            <p:ph idx="1"/>
          </p:nvPr>
        </p:nvSpPr>
        <p:spPr>
          <a:xfrm>
            <a:off x="1141412" y="2249486"/>
            <a:ext cx="9905999" cy="4395153"/>
          </a:xfrm>
        </p:spPr>
        <p:txBody>
          <a:bodyPr>
            <a:normAutofit fontScale="92500" lnSpcReduction="10000"/>
          </a:bodyPr>
          <a:lstStyle/>
          <a:p>
            <a:r>
              <a:rPr lang="fr-FR" dirty="0"/>
              <a:t>Fin XIXème, début XXème : dissension forte entre ingénieurs des Grandes Ecoles et ingénieurs des nouvelles disciplines scientifiques (chimie, électricité)</a:t>
            </a:r>
          </a:p>
          <a:p>
            <a:r>
              <a:rPr lang="fr-FR" dirty="0"/>
              <a:t>Société des ICF mais pas d’engagement dans les débats publiques ou trop rare</a:t>
            </a:r>
          </a:p>
          <a:p>
            <a:r>
              <a:rPr lang="fr-FR" dirty="0"/>
              <a:t>UIC (Union des ingénieurs catholiques) (1892), diffusion de la doctrine sociale, rayonnement plus important que la SIC (Société des ingénieurs civils de France) et dissension entre les deux</a:t>
            </a:r>
          </a:p>
          <a:p>
            <a:r>
              <a:rPr lang="fr-FR" dirty="0"/>
              <a:t>Entre deux-guerres, tentative de rassemblement autour de valeurs, d’objectifs communs (surtout protection du titre…). Défense nombriliste durant ces années. </a:t>
            </a:r>
          </a:p>
          <a:p>
            <a:r>
              <a:rPr lang="fr-FR" dirty="0"/>
              <a:t>Mais volonté de se démarquer des industriels qui entendent profiter de la guerre et de faire valoir les valeurs de la profession</a:t>
            </a:r>
          </a:p>
        </p:txBody>
      </p:sp>
    </p:spTree>
    <p:extLst>
      <p:ext uri="{BB962C8B-B14F-4D97-AF65-F5344CB8AC3E}">
        <p14:creationId xmlns:p14="http://schemas.microsoft.com/office/powerpoint/2010/main" val="19463202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06643D-115A-4E2C-B5C3-6D301E63004C}"/>
              </a:ext>
            </a:extLst>
          </p:cNvPr>
          <p:cNvSpPr>
            <a:spLocks noGrp="1"/>
          </p:cNvSpPr>
          <p:nvPr>
            <p:ph type="title"/>
          </p:nvPr>
        </p:nvSpPr>
        <p:spPr/>
        <p:txBody>
          <a:bodyPr/>
          <a:lstStyle/>
          <a:p>
            <a:r>
              <a:rPr lang="fr-FR" dirty="0"/>
              <a:t>principisme</a:t>
            </a:r>
          </a:p>
        </p:txBody>
      </p:sp>
      <p:sp>
        <p:nvSpPr>
          <p:cNvPr id="3" name="Espace réservé du contenu 2">
            <a:extLst>
              <a:ext uri="{FF2B5EF4-FFF2-40B4-BE49-F238E27FC236}">
                <a16:creationId xmlns:a16="http://schemas.microsoft.com/office/drawing/2014/main" id="{27436209-4FFD-49DF-BAB1-20354401EDDA}"/>
              </a:ext>
            </a:extLst>
          </p:cNvPr>
          <p:cNvSpPr>
            <a:spLocks noGrp="1"/>
          </p:cNvSpPr>
          <p:nvPr>
            <p:ph idx="1"/>
          </p:nvPr>
        </p:nvSpPr>
        <p:spPr/>
        <p:txBody>
          <a:bodyPr/>
          <a:lstStyle/>
          <a:p>
            <a:r>
              <a:rPr lang="fr-FR" dirty="0"/>
              <a:t>Bienfaisance</a:t>
            </a:r>
          </a:p>
          <a:p>
            <a:r>
              <a:rPr lang="fr-FR" dirty="0"/>
              <a:t>Non-malfaisance</a:t>
            </a:r>
          </a:p>
          <a:p>
            <a:r>
              <a:rPr lang="fr-FR" dirty="0"/>
              <a:t>Autonomie</a:t>
            </a:r>
          </a:p>
          <a:p>
            <a:r>
              <a:rPr lang="fr-FR" dirty="0"/>
              <a:t>Justice </a:t>
            </a:r>
          </a:p>
          <a:p>
            <a:r>
              <a:rPr lang="fr-FR" dirty="0"/>
              <a:t>Applicable à l’ingénierie</a:t>
            </a:r>
          </a:p>
        </p:txBody>
      </p:sp>
      <p:sp>
        <p:nvSpPr>
          <p:cNvPr id="4" name="Accolade fermante 3">
            <a:extLst>
              <a:ext uri="{FF2B5EF4-FFF2-40B4-BE49-F238E27FC236}">
                <a16:creationId xmlns:a16="http://schemas.microsoft.com/office/drawing/2014/main" id="{8ABA68F6-D179-443F-8F58-F2C5DB4C8AEE}"/>
              </a:ext>
            </a:extLst>
          </p:cNvPr>
          <p:cNvSpPr/>
          <p:nvPr/>
        </p:nvSpPr>
        <p:spPr>
          <a:xfrm>
            <a:off x="3599229" y="2474648"/>
            <a:ext cx="489603" cy="1908699"/>
          </a:xfrm>
          <a:prstGeom prst="rightBrace">
            <a:avLst/>
          </a:prstGeom>
          <a:ln w="57150">
            <a:solidFill>
              <a:srgbClr val="002060"/>
            </a:solidFill>
            <a:extLst>
              <a:ext uri="{C807C97D-BFC1-408E-A445-0C87EB9F89A2}">
                <ask:lineSketchStyleProps xmlns:ask="http://schemas.microsoft.com/office/drawing/2018/sketchyshapes" sd="3906538942">
                  <a:custGeom>
                    <a:avLst/>
                    <a:gdLst>
                      <a:gd name="connsiteX0" fmla="*/ 0 w 45719"/>
                      <a:gd name="connsiteY0" fmla="*/ 0 h 1908699"/>
                      <a:gd name="connsiteX1" fmla="*/ 22860 w 45719"/>
                      <a:gd name="connsiteY1" fmla="*/ 3810 h 1908699"/>
                      <a:gd name="connsiteX2" fmla="*/ 22860 w 45719"/>
                      <a:gd name="connsiteY2" fmla="*/ 950540 h 1908699"/>
                      <a:gd name="connsiteX3" fmla="*/ 45720 w 45719"/>
                      <a:gd name="connsiteY3" fmla="*/ 954350 h 1908699"/>
                      <a:gd name="connsiteX4" fmla="*/ 22860 w 45719"/>
                      <a:gd name="connsiteY4" fmla="*/ 958160 h 1908699"/>
                      <a:gd name="connsiteX5" fmla="*/ 22860 w 45719"/>
                      <a:gd name="connsiteY5" fmla="*/ 1904889 h 1908699"/>
                      <a:gd name="connsiteX6" fmla="*/ 0 w 45719"/>
                      <a:gd name="connsiteY6" fmla="*/ 1908699 h 1908699"/>
                      <a:gd name="connsiteX7" fmla="*/ 0 w 45719"/>
                      <a:gd name="connsiteY7" fmla="*/ 0 h 1908699"/>
                      <a:gd name="connsiteX0" fmla="*/ 0 w 45719"/>
                      <a:gd name="connsiteY0" fmla="*/ 0 h 1908699"/>
                      <a:gd name="connsiteX1" fmla="*/ 22860 w 45719"/>
                      <a:gd name="connsiteY1" fmla="*/ 3810 h 1908699"/>
                      <a:gd name="connsiteX2" fmla="*/ 22860 w 45719"/>
                      <a:gd name="connsiteY2" fmla="*/ 950540 h 1908699"/>
                      <a:gd name="connsiteX3" fmla="*/ 45720 w 45719"/>
                      <a:gd name="connsiteY3" fmla="*/ 954350 h 1908699"/>
                      <a:gd name="connsiteX4" fmla="*/ 22860 w 45719"/>
                      <a:gd name="connsiteY4" fmla="*/ 958160 h 1908699"/>
                      <a:gd name="connsiteX5" fmla="*/ 22860 w 45719"/>
                      <a:gd name="connsiteY5" fmla="*/ 1904889 h 1908699"/>
                      <a:gd name="connsiteX6" fmla="*/ 0 w 45719"/>
                      <a:gd name="connsiteY6" fmla="*/ 1908699 h 19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19" h="1908699" stroke="0" extrusionOk="0">
                        <a:moveTo>
                          <a:pt x="0" y="0"/>
                        </a:moveTo>
                        <a:cubicBezTo>
                          <a:pt x="12471" y="-69"/>
                          <a:pt x="22672" y="1714"/>
                          <a:pt x="22860" y="3810"/>
                        </a:cubicBezTo>
                        <a:cubicBezTo>
                          <a:pt x="95832" y="209634"/>
                          <a:pt x="21233" y="664443"/>
                          <a:pt x="22860" y="950540"/>
                        </a:cubicBezTo>
                        <a:cubicBezTo>
                          <a:pt x="23006" y="952606"/>
                          <a:pt x="32597" y="953241"/>
                          <a:pt x="45720" y="954350"/>
                        </a:cubicBezTo>
                        <a:cubicBezTo>
                          <a:pt x="33172" y="954384"/>
                          <a:pt x="22894" y="956196"/>
                          <a:pt x="22860" y="958160"/>
                        </a:cubicBezTo>
                        <a:cubicBezTo>
                          <a:pt x="58159" y="1279159"/>
                          <a:pt x="-27930" y="1579173"/>
                          <a:pt x="22860" y="1904889"/>
                        </a:cubicBezTo>
                        <a:cubicBezTo>
                          <a:pt x="23903" y="1908249"/>
                          <a:pt x="10869" y="1909770"/>
                          <a:pt x="0" y="1908699"/>
                        </a:cubicBezTo>
                        <a:cubicBezTo>
                          <a:pt x="159714" y="1006222"/>
                          <a:pt x="13712" y="923933"/>
                          <a:pt x="0" y="0"/>
                        </a:cubicBezTo>
                        <a:close/>
                      </a:path>
                      <a:path w="45719" h="1908699" fill="none" extrusionOk="0">
                        <a:moveTo>
                          <a:pt x="0" y="0"/>
                        </a:moveTo>
                        <a:cubicBezTo>
                          <a:pt x="12660" y="0"/>
                          <a:pt x="22620" y="1937"/>
                          <a:pt x="22860" y="3810"/>
                        </a:cubicBezTo>
                        <a:cubicBezTo>
                          <a:pt x="-17299" y="249815"/>
                          <a:pt x="-59911" y="618993"/>
                          <a:pt x="22860" y="950540"/>
                        </a:cubicBezTo>
                        <a:cubicBezTo>
                          <a:pt x="22429" y="950927"/>
                          <a:pt x="32150" y="953620"/>
                          <a:pt x="45720" y="954350"/>
                        </a:cubicBezTo>
                        <a:cubicBezTo>
                          <a:pt x="33272" y="954418"/>
                          <a:pt x="22988" y="956229"/>
                          <a:pt x="22860" y="958160"/>
                        </a:cubicBezTo>
                        <a:cubicBezTo>
                          <a:pt x="23448" y="1344126"/>
                          <a:pt x="50146" y="1675268"/>
                          <a:pt x="22860" y="1904889"/>
                        </a:cubicBezTo>
                        <a:cubicBezTo>
                          <a:pt x="22250" y="1906853"/>
                          <a:pt x="12177" y="1908379"/>
                          <a:pt x="0" y="1908699"/>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ZoneTexte 4">
            <a:extLst>
              <a:ext uri="{FF2B5EF4-FFF2-40B4-BE49-F238E27FC236}">
                <a16:creationId xmlns:a16="http://schemas.microsoft.com/office/drawing/2014/main" id="{519A577F-9B76-482C-ACEB-2396596F0513}"/>
              </a:ext>
            </a:extLst>
          </p:cNvPr>
          <p:cNvSpPr txBox="1"/>
          <p:nvPr/>
        </p:nvSpPr>
        <p:spPr>
          <a:xfrm>
            <a:off x="4333634" y="3105833"/>
            <a:ext cx="3693111" cy="646331"/>
          </a:xfrm>
          <a:prstGeom prst="rect">
            <a:avLst/>
          </a:prstGeom>
          <a:noFill/>
        </p:spPr>
        <p:txBody>
          <a:bodyPr wrap="square" rtlCol="0">
            <a:spAutoFit/>
          </a:bodyPr>
          <a:lstStyle/>
          <a:p>
            <a:r>
              <a:rPr lang="en-US" dirty="0"/>
              <a:t>Tom Beauchamp, James Childress, Principles of Biomedical Ethics, 1979.</a:t>
            </a:r>
          </a:p>
        </p:txBody>
      </p:sp>
      <p:pic>
        <p:nvPicPr>
          <p:cNvPr id="6" name="Image 5">
            <a:extLst>
              <a:ext uri="{FF2B5EF4-FFF2-40B4-BE49-F238E27FC236}">
                <a16:creationId xmlns:a16="http://schemas.microsoft.com/office/drawing/2014/main" id="{5972D9AB-0961-493A-87E9-64BD04276AB8}"/>
              </a:ext>
            </a:extLst>
          </p:cNvPr>
          <p:cNvPicPr>
            <a:picLocks noChangeAspect="1"/>
          </p:cNvPicPr>
          <p:nvPr/>
        </p:nvPicPr>
        <p:blipFill>
          <a:blip r:embed="rId2"/>
          <a:stretch>
            <a:fillRect/>
          </a:stretch>
        </p:blipFill>
        <p:spPr>
          <a:xfrm>
            <a:off x="5439151" y="3800097"/>
            <a:ext cx="6462891" cy="2908301"/>
          </a:xfrm>
          <a:prstGeom prst="rect">
            <a:avLst/>
          </a:prstGeom>
        </p:spPr>
      </p:pic>
    </p:spTree>
    <p:extLst>
      <p:ext uri="{BB962C8B-B14F-4D97-AF65-F5344CB8AC3E}">
        <p14:creationId xmlns:p14="http://schemas.microsoft.com/office/powerpoint/2010/main" val="33472116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91544" y="404664"/>
            <a:ext cx="8229600" cy="1143000"/>
          </a:xfrm>
        </p:spPr>
        <p:txBody>
          <a:bodyPr/>
          <a:lstStyle/>
          <a:p>
            <a:r>
              <a:rPr lang="fr-FR" dirty="0"/>
              <a:t>Autonomie </a:t>
            </a:r>
          </a:p>
        </p:txBody>
      </p:sp>
      <p:sp>
        <p:nvSpPr>
          <p:cNvPr id="3" name="Espace réservé du contenu 2"/>
          <p:cNvSpPr>
            <a:spLocks noGrp="1"/>
          </p:cNvSpPr>
          <p:nvPr>
            <p:ph sz="half" idx="1"/>
          </p:nvPr>
        </p:nvSpPr>
        <p:spPr>
          <a:prstGeom prst="rect">
            <a:avLst/>
          </a:prstGeom>
        </p:spPr>
        <p:txBody>
          <a:bodyPr>
            <a:normAutofit/>
          </a:bodyPr>
          <a:lstStyle/>
          <a:p>
            <a:r>
              <a:rPr lang="fr-FR" dirty="0"/>
              <a:t>Kant : impératif catégorique</a:t>
            </a:r>
          </a:p>
          <a:p>
            <a:r>
              <a:rPr lang="fr-FR" dirty="0"/>
              <a:t>« Agis uniquement d’après la maxime qui fait que tu peux vouloir en même temps qu’elle devienne une loi universelle » </a:t>
            </a:r>
            <a:r>
              <a:rPr lang="fr-FR" sz="2000" i="1" dirty="0"/>
              <a:t>Fondement de la métaphysique des mœurs</a:t>
            </a:r>
            <a:r>
              <a:rPr lang="fr-FR" sz="2000" dirty="0"/>
              <a:t>, 1785</a:t>
            </a:r>
          </a:p>
          <a:p>
            <a:endParaRPr lang="fr-FR" dirty="0"/>
          </a:p>
        </p:txBody>
      </p:sp>
      <p:sp>
        <p:nvSpPr>
          <p:cNvPr id="6" name="Espace réservé du contenu 5"/>
          <p:cNvSpPr>
            <a:spLocks noGrp="1"/>
          </p:cNvSpPr>
          <p:nvPr>
            <p:ph sz="half" idx="2"/>
          </p:nvPr>
        </p:nvSpPr>
        <p:spPr/>
        <p:txBody>
          <a:bodyPr>
            <a:normAutofit/>
          </a:bodyPr>
          <a:lstStyle/>
          <a:p>
            <a:endParaRPr lang="fr-F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7487" y="1064655"/>
            <a:ext cx="4176713" cy="430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1711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 Autonomie</a:t>
            </a:r>
          </a:p>
        </p:txBody>
      </p:sp>
      <p:sp>
        <p:nvSpPr>
          <p:cNvPr id="5" name="Espace réservé du contenu 4"/>
          <p:cNvSpPr>
            <a:spLocks noGrp="1"/>
          </p:cNvSpPr>
          <p:nvPr>
            <p:ph sz="half" idx="1"/>
          </p:nvPr>
        </p:nvSpPr>
        <p:spPr>
          <a:prstGeom prst="rect">
            <a:avLst/>
          </a:prstGeom>
        </p:spPr>
        <p:txBody>
          <a:bodyPr>
            <a:normAutofit/>
          </a:bodyPr>
          <a:lstStyle/>
          <a:p>
            <a:r>
              <a:rPr lang="fr-FR" dirty="0"/>
              <a:t>« Agis de telle sorte que tu traites l’humanité aussi bien dans ta personne que dans la personne de tout autre, toujours et en même temps comme une fin et jamais seulement comme un moyen » </a:t>
            </a:r>
            <a:r>
              <a:rPr lang="fr-FR" sz="1600" i="1" dirty="0"/>
              <a:t>Fondement de la métaphysique des mœurs</a:t>
            </a:r>
            <a:r>
              <a:rPr lang="fr-FR" sz="1600" dirty="0"/>
              <a:t>, 1785</a:t>
            </a:r>
          </a:p>
          <a:p>
            <a:endParaRPr lang="fr-FR" dirty="0"/>
          </a:p>
        </p:txBody>
      </p:sp>
      <p:sp>
        <p:nvSpPr>
          <p:cNvPr id="7" name="Espace réservé du contenu 6"/>
          <p:cNvSpPr>
            <a:spLocks noGrp="1"/>
          </p:cNvSpPr>
          <p:nvPr>
            <p:ph sz="half" idx="2"/>
          </p:nvPr>
        </p:nvSpPr>
        <p:spPr/>
        <p:txBody>
          <a:bodyPr>
            <a:normAutofit/>
          </a:bodyPr>
          <a:lstStyle/>
          <a:p>
            <a:endParaRPr lang="fr-F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5613" y="1210365"/>
            <a:ext cx="3269138" cy="4127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3195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Autonomie </a:t>
            </a:r>
          </a:p>
        </p:txBody>
      </p:sp>
      <p:sp>
        <p:nvSpPr>
          <p:cNvPr id="3" name="Espace réservé du contenu 2"/>
          <p:cNvSpPr>
            <a:spLocks noGrp="1"/>
          </p:cNvSpPr>
          <p:nvPr>
            <p:ph sz="half" idx="1"/>
          </p:nvPr>
        </p:nvSpPr>
        <p:spPr/>
        <p:txBody>
          <a:bodyPr/>
          <a:lstStyle/>
          <a:p>
            <a:r>
              <a:rPr lang="fr-FR" dirty="0"/>
              <a:t>« Ne faites pas à autrui ce qu’il ne se serait pas fait à lui-même et faites-lui ce que vous vous êtes engagé, en accord avec lui-même, à lui faire ».</a:t>
            </a:r>
          </a:p>
          <a:p>
            <a:pPr>
              <a:buNone/>
            </a:pPr>
            <a:r>
              <a:rPr lang="fr-FR" dirty="0" err="1"/>
              <a:t>Tristram</a:t>
            </a:r>
            <a:r>
              <a:rPr lang="fr-FR" dirty="0"/>
              <a:t> </a:t>
            </a:r>
            <a:r>
              <a:rPr lang="fr-FR" dirty="0" err="1"/>
              <a:t>Engelhardt</a:t>
            </a:r>
            <a:r>
              <a:rPr lang="fr-FR" dirty="0"/>
              <a:t>, 1941</a:t>
            </a:r>
          </a:p>
        </p:txBody>
      </p:sp>
      <p:pic>
        <p:nvPicPr>
          <p:cNvPr id="29698" name="Picture 2"/>
          <p:cNvPicPr>
            <a:picLocks noGrp="1" noChangeAspect="1" noChangeArrowheads="1"/>
          </p:cNvPicPr>
          <p:nvPr>
            <p:ph sz="half" idx="2"/>
          </p:nvPr>
        </p:nvPicPr>
        <p:blipFill>
          <a:blip r:embed="rId3" cstate="print"/>
          <a:srcRect/>
          <a:stretch>
            <a:fillRect/>
          </a:stretch>
        </p:blipFill>
        <p:spPr bwMode="auto">
          <a:xfrm>
            <a:off x="7572211" y="1335024"/>
            <a:ext cx="2943811" cy="4433888"/>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09800" y="514352"/>
            <a:ext cx="7270576" cy="1162050"/>
          </a:xfrm>
        </p:spPr>
        <p:txBody>
          <a:bodyPr/>
          <a:lstStyle/>
          <a:p>
            <a:r>
              <a:rPr lang="fr-FR" sz="4400" dirty="0"/>
              <a:t>Justice </a:t>
            </a:r>
          </a:p>
        </p:txBody>
      </p:sp>
      <p:sp>
        <p:nvSpPr>
          <p:cNvPr id="7" name="Espace réservé du texte 6"/>
          <p:cNvSpPr>
            <a:spLocks noGrp="1"/>
          </p:cNvSpPr>
          <p:nvPr>
            <p:ph type="body" idx="2"/>
          </p:nvPr>
        </p:nvSpPr>
        <p:spPr/>
        <p:txBody>
          <a:bodyPr/>
          <a:lstStyle/>
          <a:p>
            <a:endParaRPr lang="fr-FR" sz="2800" dirty="0"/>
          </a:p>
          <a:p>
            <a:pPr marL="457200" indent="-457200">
              <a:buFont typeface="Arial" panose="020B0604020202020204" pitchFamily="34" charset="0"/>
              <a:buChar char="•"/>
            </a:pPr>
            <a:r>
              <a:rPr lang="fr-FR" sz="2800" dirty="0"/>
              <a:t>≠ égalité</a:t>
            </a:r>
          </a:p>
          <a:p>
            <a:pPr marL="457200" indent="-457200">
              <a:buFont typeface="Arial" panose="020B0604020202020204" pitchFamily="34" charset="0"/>
              <a:buChar char="•"/>
            </a:pPr>
            <a:r>
              <a:rPr lang="fr-FR" sz="2800" dirty="0"/>
              <a:t>Donner à chacun ce qui lui est dû, ce qui est bon pour lui.</a:t>
            </a:r>
          </a:p>
          <a:p>
            <a:endParaRPr lang="fr-FR" sz="2800" dirty="0"/>
          </a:p>
          <a:p>
            <a:endParaRPr lang="fr-FR" dirty="0"/>
          </a:p>
        </p:txBody>
      </p:sp>
      <p:pic>
        <p:nvPicPr>
          <p:cNvPr id="1026" name="Picture 2"/>
          <p:cNvPicPr>
            <a:picLocks noGrp="1" noChangeAspect="1" noChangeArrowheads="1"/>
          </p:cNvPicPr>
          <p:nvPr>
            <p:ph sz="half" idx="1"/>
          </p:nvPr>
        </p:nvPicPr>
        <p:blipFill>
          <a:blip r:embed="rId3" cstate="print"/>
          <a:srcRect/>
          <a:stretch>
            <a:fillRect/>
          </a:stretch>
        </p:blipFill>
        <p:spPr bwMode="auto">
          <a:xfrm>
            <a:off x="6297655" y="1654976"/>
            <a:ext cx="5111750" cy="3548048"/>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F521EE-805F-4E25-94B1-78EE4F6AD71B}"/>
              </a:ext>
            </a:extLst>
          </p:cNvPr>
          <p:cNvSpPr>
            <a:spLocks noGrp="1"/>
          </p:cNvSpPr>
          <p:nvPr>
            <p:ph type="title"/>
          </p:nvPr>
        </p:nvSpPr>
        <p:spPr/>
        <p:txBody>
          <a:bodyPr/>
          <a:lstStyle/>
          <a:p>
            <a:r>
              <a:rPr lang="fr-FR" dirty="0"/>
              <a:t>justice</a:t>
            </a:r>
          </a:p>
        </p:txBody>
      </p:sp>
      <p:sp>
        <p:nvSpPr>
          <p:cNvPr id="3" name="Espace réservé du contenu 2">
            <a:extLst>
              <a:ext uri="{FF2B5EF4-FFF2-40B4-BE49-F238E27FC236}">
                <a16:creationId xmlns:a16="http://schemas.microsoft.com/office/drawing/2014/main" id="{B50F7120-DDCB-431F-9AA4-CC0E5F7A6CB5}"/>
              </a:ext>
            </a:extLst>
          </p:cNvPr>
          <p:cNvSpPr>
            <a:spLocks noGrp="1"/>
          </p:cNvSpPr>
          <p:nvPr>
            <p:ph idx="1"/>
          </p:nvPr>
        </p:nvSpPr>
        <p:spPr>
          <a:xfrm>
            <a:off x="5156200" y="592665"/>
            <a:ext cx="5891209" cy="5896911"/>
          </a:xfrm>
        </p:spPr>
        <p:txBody>
          <a:bodyPr>
            <a:normAutofit fontScale="85000" lnSpcReduction="20000"/>
          </a:bodyPr>
          <a:lstStyle/>
          <a:p>
            <a:r>
              <a:rPr lang="fr-FR" dirty="0"/>
              <a:t>Réparer les torts </a:t>
            </a:r>
          </a:p>
          <a:p>
            <a:r>
              <a:rPr lang="fr-FR" dirty="0"/>
              <a:t>Justifier les punitions </a:t>
            </a:r>
          </a:p>
          <a:p>
            <a:r>
              <a:rPr lang="fr-FR" dirty="0"/>
              <a:t>Accorder des récompenses méritées • Sanctionner de façon proportionnelle à la gravité de l’erreur </a:t>
            </a:r>
          </a:p>
          <a:p>
            <a:r>
              <a:rPr lang="fr-FR" dirty="0"/>
              <a:t>Appliquer les règles de manière impartiale et égale </a:t>
            </a:r>
          </a:p>
          <a:p>
            <a:r>
              <a:rPr lang="fr-FR" dirty="0"/>
              <a:t>Suivre la procédure </a:t>
            </a:r>
          </a:p>
          <a:p>
            <a:r>
              <a:rPr lang="fr-FR" dirty="0"/>
              <a:t>Adopter un point de vue impartial et juste </a:t>
            </a:r>
          </a:p>
          <a:p>
            <a:r>
              <a:rPr lang="fr-FR" dirty="0"/>
              <a:t>Échanger en vue d’un avantage mutuel </a:t>
            </a:r>
          </a:p>
          <a:p>
            <a:r>
              <a:rPr lang="fr-FR" dirty="0"/>
              <a:t>Donner des chances égales </a:t>
            </a:r>
          </a:p>
          <a:p>
            <a:r>
              <a:rPr lang="fr-FR" dirty="0"/>
              <a:t>Avoir le droit de donner sa version des faits </a:t>
            </a:r>
          </a:p>
          <a:p>
            <a:r>
              <a:rPr lang="fr-FR" dirty="0"/>
              <a:t>Encourager la participation démocratique </a:t>
            </a:r>
          </a:p>
          <a:p>
            <a:r>
              <a:rPr lang="fr-FR" dirty="0"/>
              <a:t>Rendre la consultation obligatoire </a:t>
            </a:r>
          </a:p>
          <a:p>
            <a:r>
              <a:rPr lang="fr-FR" dirty="0"/>
              <a:t>Répartir adéquatement les ressources </a:t>
            </a:r>
          </a:p>
          <a:p>
            <a:r>
              <a:rPr lang="fr-FR" dirty="0"/>
              <a:t>Faire une enquête</a:t>
            </a:r>
          </a:p>
        </p:txBody>
      </p:sp>
      <p:sp>
        <p:nvSpPr>
          <p:cNvPr id="4" name="Espace réservé du texte 3">
            <a:extLst>
              <a:ext uri="{FF2B5EF4-FFF2-40B4-BE49-F238E27FC236}">
                <a16:creationId xmlns:a16="http://schemas.microsoft.com/office/drawing/2014/main" id="{AFA3181E-6454-4741-957F-E925E9E9FC2E}"/>
              </a:ext>
            </a:extLst>
          </p:cNvPr>
          <p:cNvSpPr>
            <a:spLocks noGrp="1"/>
          </p:cNvSpPr>
          <p:nvPr>
            <p:ph type="body" sz="half" idx="2"/>
          </p:nvPr>
        </p:nvSpPr>
        <p:spPr/>
        <p:txBody>
          <a:bodyPr>
            <a:normAutofit/>
          </a:bodyPr>
          <a:lstStyle/>
          <a:p>
            <a:r>
              <a:rPr lang="fr-FR" sz="2000" dirty="0"/>
              <a:t>Ethique de la justice selon la typologie de Langlois</a:t>
            </a:r>
          </a:p>
          <a:p>
            <a:r>
              <a:rPr lang="fr-FR" sz="2000" dirty="0"/>
              <a:t>Valeurs avancées : égalité, bien commun, devoir et responsabilité</a:t>
            </a:r>
          </a:p>
        </p:txBody>
      </p:sp>
      <p:pic>
        <p:nvPicPr>
          <p:cNvPr id="5" name="Image 4">
            <a:extLst>
              <a:ext uri="{FF2B5EF4-FFF2-40B4-BE49-F238E27FC236}">
                <a16:creationId xmlns:a16="http://schemas.microsoft.com/office/drawing/2014/main" id="{C2E1137C-85CB-4C68-86BE-66ED169A0719}"/>
              </a:ext>
            </a:extLst>
          </p:cNvPr>
          <p:cNvPicPr>
            <a:picLocks noChangeAspect="1"/>
          </p:cNvPicPr>
          <p:nvPr/>
        </p:nvPicPr>
        <p:blipFill>
          <a:blip r:embed="rId2"/>
          <a:stretch>
            <a:fillRect/>
          </a:stretch>
        </p:blipFill>
        <p:spPr>
          <a:xfrm>
            <a:off x="845185" y="4020343"/>
            <a:ext cx="3990975" cy="2657475"/>
          </a:xfrm>
          <a:prstGeom prst="rect">
            <a:avLst/>
          </a:prstGeom>
        </p:spPr>
      </p:pic>
    </p:spTree>
    <p:extLst>
      <p:ext uri="{BB962C8B-B14F-4D97-AF65-F5344CB8AC3E}">
        <p14:creationId xmlns:p14="http://schemas.microsoft.com/office/powerpoint/2010/main" val="21834516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37E1BBD-70B3-4942-BF2F-F317AE8A6B70}"/>
              </a:ext>
            </a:extLst>
          </p:cNvPr>
          <p:cNvSpPr>
            <a:spLocks noGrp="1"/>
          </p:cNvSpPr>
          <p:nvPr>
            <p:ph type="title"/>
          </p:nvPr>
        </p:nvSpPr>
        <p:spPr/>
        <p:txBody>
          <a:bodyPr/>
          <a:lstStyle/>
          <a:p>
            <a:r>
              <a:rPr lang="fr-FR" dirty="0"/>
              <a:t>Principisme et ingénierie</a:t>
            </a:r>
          </a:p>
        </p:txBody>
      </p:sp>
      <p:pic>
        <p:nvPicPr>
          <p:cNvPr id="8" name="Espace réservé du contenu 7">
            <a:extLst>
              <a:ext uri="{FF2B5EF4-FFF2-40B4-BE49-F238E27FC236}">
                <a16:creationId xmlns:a16="http://schemas.microsoft.com/office/drawing/2014/main" id="{003A69B6-40BE-4E2F-B157-7C1C0D28B6D5}"/>
              </a:ext>
            </a:extLst>
          </p:cNvPr>
          <p:cNvPicPr>
            <a:picLocks noGrp="1" noChangeAspect="1"/>
          </p:cNvPicPr>
          <p:nvPr>
            <p:ph idx="1"/>
          </p:nvPr>
        </p:nvPicPr>
        <p:blipFill>
          <a:blip r:embed="rId2"/>
          <a:stretch>
            <a:fillRect/>
          </a:stretch>
        </p:blipFill>
        <p:spPr>
          <a:xfrm>
            <a:off x="1315421" y="2924191"/>
            <a:ext cx="9557982" cy="3541712"/>
          </a:xfrm>
        </p:spPr>
      </p:pic>
      <p:pic>
        <p:nvPicPr>
          <p:cNvPr id="10" name="Graphique 9" descr="Double geste d’appui">
            <a:hlinkClick r:id="rId3"/>
            <a:extLst>
              <a:ext uri="{FF2B5EF4-FFF2-40B4-BE49-F238E27FC236}">
                <a16:creationId xmlns:a16="http://schemas.microsoft.com/office/drawing/2014/main" id="{C313234F-068E-44E4-BA0C-5DE37112DC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6702" y="3429000"/>
            <a:ext cx="914400" cy="914400"/>
          </a:xfrm>
          <a:prstGeom prst="rect">
            <a:avLst/>
          </a:prstGeom>
        </p:spPr>
      </p:pic>
      <p:sp>
        <p:nvSpPr>
          <p:cNvPr id="11" name="ZoneTexte 10">
            <a:extLst>
              <a:ext uri="{FF2B5EF4-FFF2-40B4-BE49-F238E27FC236}">
                <a16:creationId xmlns:a16="http://schemas.microsoft.com/office/drawing/2014/main" id="{031DDBA2-F521-4569-B2CE-A776CD5AB4AF}"/>
              </a:ext>
            </a:extLst>
          </p:cNvPr>
          <p:cNvSpPr txBox="1"/>
          <p:nvPr/>
        </p:nvSpPr>
        <p:spPr>
          <a:xfrm>
            <a:off x="1315421" y="2272683"/>
            <a:ext cx="7952866" cy="369332"/>
          </a:xfrm>
          <a:prstGeom prst="rect">
            <a:avLst/>
          </a:prstGeom>
          <a:noFill/>
        </p:spPr>
        <p:txBody>
          <a:bodyPr wrap="square" rtlCol="0">
            <a:spAutoFit/>
          </a:bodyPr>
          <a:lstStyle/>
          <a:p>
            <a:r>
              <a:rPr lang="fr-FR" dirty="0"/>
              <a:t>Extrait du code d’éthique de la National Society of Professional </a:t>
            </a:r>
            <a:r>
              <a:rPr lang="fr-FR" dirty="0" err="1"/>
              <a:t>Engineers</a:t>
            </a:r>
            <a:r>
              <a:rPr lang="fr-FR" dirty="0"/>
              <a:t> (NSPE)</a:t>
            </a:r>
          </a:p>
        </p:txBody>
      </p:sp>
    </p:spTree>
    <p:extLst>
      <p:ext uri="{BB962C8B-B14F-4D97-AF65-F5344CB8AC3E}">
        <p14:creationId xmlns:p14="http://schemas.microsoft.com/office/powerpoint/2010/main" val="4153987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Deux camps</a:t>
            </a:r>
          </a:p>
        </p:txBody>
      </p:sp>
      <p:sp>
        <p:nvSpPr>
          <p:cNvPr id="6" name="Espace réservé du texte 5"/>
          <p:cNvSpPr>
            <a:spLocks noGrp="1"/>
          </p:cNvSpPr>
          <p:nvPr>
            <p:ph type="body" idx="1"/>
          </p:nvPr>
        </p:nvSpPr>
        <p:spPr/>
        <p:txBody>
          <a:bodyPr/>
          <a:lstStyle/>
          <a:p>
            <a:r>
              <a:rPr lang="fr-FR" dirty="0"/>
              <a:t>Cognitivistes </a:t>
            </a:r>
          </a:p>
        </p:txBody>
      </p:sp>
      <p:sp>
        <p:nvSpPr>
          <p:cNvPr id="8" name="Espace réservé du texte 7"/>
          <p:cNvSpPr>
            <a:spLocks noGrp="1"/>
          </p:cNvSpPr>
          <p:nvPr>
            <p:ph type="body" sz="half" idx="3"/>
          </p:nvPr>
        </p:nvSpPr>
        <p:spPr/>
        <p:txBody>
          <a:bodyPr/>
          <a:lstStyle/>
          <a:p>
            <a:r>
              <a:rPr lang="fr-FR" dirty="0"/>
              <a:t>Non cognitivistes </a:t>
            </a:r>
          </a:p>
        </p:txBody>
      </p:sp>
      <p:sp>
        <p:nvSpPr>
          <p:cNvPr id="7" name="Espace réservé du contenu 6"/>
          <p:cNvSpPr>
            <a:spLocks noGrp="1"/>
          </p:cNvSpPr>
          <p:nvPr>
            <p:ph sz="quarter" idx="2"/>
          </p:nvPr>
        </p:nvSpPr>
        <p:spPr/>
        <p:txBody>
          <a:bodyPr/>
          <a:lstStyle/>
          <a:p>
            <a:r>
              <a:rPr lang="fr-FR" dirty="0"/>
              <a:t>Base rationnelle, objective des valeurs et des normes</a:t>
            </a:r>
          </a:p>
        </p:txBody>
      </p:sp>
      <p:sp>
        <p:nvSpPr>
          <p:cNvPr id="9" name="Espace réservé du contenu 8"/>
          <p:cNvSpPr>
            <a:spLocks noGrp="1"/>
          </p:cNvSpPr>
          <p:nvPr>
            <p:ph sz="quarter" idx="4"/>
          </p:nvPr>
        </p:nvSpPr>
        <p:spPr/>
        <p:txBody>
          <a:bodyPr/>
          <a:lstStyle/>
          <a:p>
            <a:r>
              <a:rPr lang="fr-FR" dirty="0"/>
              <a:t>Relativisme des valeurs qui ne sont ni « vraies », ni « fausses »</a:t>
            </a:r>
          </a:p>
          <a:p>
            <a:endParaRPr lang="fr-FR" dirty="0"/>
          </a:p>
          <a:p>
            <a:r>
              <a:rPr lang="fr-FR" dirty="0"/>
              <a:t>Mais découpe l’homme en petits morceaux rationnels</a:t>
            </a:r>
          </a:p>
        </p:txBody>
      </p:sp>
      <p:pic>
        <p:nvPicPr>
          <p:cNvPr id="35842" name="Picture 2"/>
          <p:cNvPicPr>
            <a:picLocks noChangeAspect="1" noChangeArrowheads="1"/>
          </p:cNvPicPr>
          <p:nvPr/>
        </p:nvPicPr>
        <p:blipFill>
          <a:blip r:embed="rId3" cstate="print"/>
          <a:srcRect/>
          <a:stretch>
            <a:fillRect/>
          </a:stretch>
        </p:blipFill>
        <p:spPr bwMode="auto">
          <a:xfrm>
            <a:off x="2252943" y="4136977"/>
            <a:ext cx="3227114" cy="2367533"/>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Ethique descriptive</a:t>
            </a:r>
          </a:p>
        </p:txBody>
      </p:sp>
      <p:sp>
        <p:nvSpPr>
          <p:cNvPr id="8" name="Espace réservé du contenu 7"/>
          <p:cNvSpPr>
            <a:spLocks noGrp="1"/>
          </p:cNvSpPr>
          <p:nvPr>
            <p:ph idx="1"/>
          </p:nvPr>
        </p:nvSpPr>
        <p:spPr/>
        <p:txBody>
          <a:bodyPr>
            <a:normAutofit fontScale="92500" lnSpcReduction="10000"/>
          </a:bodyPr>
          <a:lstStyle/>
          <a:p>
            <a:r>
              <a:rPr lang="fr-FR" dirty="0"/>
              <a:t>Norme éthique basée sur les faits </a:t>
            </a:r>
          </a:p>
          <a:p>
            <a:endParaRPr lang="fr-FR" dirty="0"/>
          </a:p>
          <a:p>
            <a:r>
              <a:rPr lang="fr-FR" dirty="0"/>
              <a:t>Relativiser les valeurs et normes</a:t>
            </a:r>
          </a:p>
          <a:p>
            <a:endParaRPr lang="fr-FR" dirty="0"/>
          </a:p>
          <a:p>
            <a:r>
              <a:rPr lang="fr-FR" dirty="0"/>
              <a:t>Modèle sociobiologique</a:t>
            </a:r>
          </a:p>
          <a:p>
            <a:endParaRPr lang="fr-FR" dirty="0"/>
          </a:p>
          <a:p>
            <a:r>
              <a:rPr lang="fr-FR" dirty="0"/>
              <a:t>Point de référence : </a:t>
            </a:r>
            <a:r>
              <a:rPr lang="fr-FR" b="1" dirty="0"/>
              <a:t>la culture</a:t>
            </a:r>
          </a:p>
        </p:txBody>
      </p:sp>
      <p:pic>
        <p:nvPicPr>
          <p:cNvPr id="2" name="Image 1">
            <a:extLst>
              <a:ext uri="{FF2B5EF4-FFF2-40B4-BE49-F238E27FC236}">
                <a16:creationId xmlns:a16="http://schemas.microsoft.com/office/drawing/2014/main" id="{9765DF29-1EFA-4E78-AFC2-2322E0ED64BD}"/>
              </a:ext>
            </a:extLst>
          </p:cNvPr>
          <p:cNvPicPr>
            <a:picLocks noChangeAspect="1"/>
          </p:cNvPicPr>
          <p:nvPr/>
        </p:nvPicPr>
        <p:blipFill>
          <a:blip r:embed="rId3"/>
          <a:stretch>
            <a:fillRect/>
          </a:stretch>
        </p:blipFill>
        <p:spPr>
          <a:xfrm>
            <a:off x="6096000" y="2778782"/>
            <a:ext cx="5863987" cy="2625553"/>
          </a:xfrm>
          <a:prstGeom prst="rect">
            <a:avLst/>
          </a:prstGeom>
          <a:ln w="19050">
            <a:solidFill>
              <a:srgbClr val="0070C0"/>
            </a:solid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B42644-62FA-4C97-A809-7EE0B4C692E5}"/>
              </a:ext>
            </a:extLst>
          </p:cNvPr>
          <p:cNvSpPr>
            <a:spLocks noGrp="1"/>
          </p:cNvSpPr>
          <p:nvPr>
            <p:ph type="title"/>
          </p:nvPr>
        </p:nvSpPr>
        <p:spPr/>
        <p:txBody>
          <a:bodyPr/>
          <a:lstStyle/>
          <a:p>
            <a:r>
              <a:rPr lang="fr-FR" dirty="0"/>
              <a:t>Ethique descriptive</a:t>
            </a:r>
          </a:p>
        </p:txBody>
      </p:sp>
      <p:sp>
        <p:nvSpPr>
          <p:cNvPr id="3" name="Espace réservé du contenu 2">
            <a:extLst>
              <a:ext uri="{FF2B5EF4-FFF2-40B4-BE49-F238E27FC236}">
                <a16:creationId xmlns:a16="http://schemas.microsoft.com/office/drawing/2014/main" id="{6B9AC460-D364-4732-AFEB-155C286DAA79}"/>
              </a:ext>
            </a:extLst>
          </p:cNvPr>
          <p:cNvSpPr>
            <a:spLocks noGrp="1"/>
          </p:cNvSpPr>
          <p:nvPr>
            <p:ph idx="1"/>
          </p:nvPr>
        </p:nvSpPr>
        <p:spPr/>
        <p:txBody>
          <a:bodyPr/>
          <a:lstStyle/>
          <a:p>
            <a:r>
              <a:rPr lang="fr-FR" dirty="0"/>
              <a:t>Oui mais non</a:t>
            </a:r>
          </a:p>
          <a:p>
            <a:r>
              <a:rPr lang="fr-FR" dirty="0"/>
              <a:t>Non : ne peut pas être exclusif</a:t>
            </a:r>
          </a:p>
          <a:p>
            <a:pPr lvl="1"/>
            <a:r>
              <a:rPr lang="fr-FR" dirty="0"/>
              <a:t>Code d’Hammurabi vs Déclaration universelle des droits de l’homme</a:t>
            </a:r>
          </a:p>
          <a:p>
            <a:pPr lvl="1"/>
            <a:r>
              <a:rPr lang="fr-FR" dirty="0"/>
              <a:t>Excision ? Oui…Non… ?</a:t>
            </a:r>
          </a:p>
          <a:p>
            <a:pPr lvl="1"/>
            <a:r>
              <a:rPr lang="fr-FR" dirty="0"/>
              <a:t>Donc la culture est un élément à prendre en compte tout en recherchant des valeurs qui pourraient être universelles</a:t>
            </a:r>
          </a:p>
          <a:p>
            <a:pPr lvl="1"/>
            <a:r>
              <a:rPr lang="fr-FR" dirty="0"/>
              <a:t>Le climatiseur est-il vraiment intéressant à vendre en Antarctique ? Pas sûr…</a:t>
            </a:r>
          </a:p>
        </p:txBody>
      </p:sp>
    </p:spTree>
    <p:extLst>
      <p:ext uri="{BB962C8B-B14F-4D97-AF65-F5344CB8AC3E}">
        <p14:creationId xmlns:p14="http://schemas.microsoft.com/office/powerpoint/2010/main" val="235991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F7AA98-9609-426E-903F-0562075D9018}"/>
              </a:ext>
            </a:extLst>
          </p:cNvPr>
          <p:cNvSpPr>
            <a:spLocks noGrp="1"/>
          </p:cNvSpPr>
          <p:nvPr>
            <p:ph type="title"/>
          </p:nvPr>
        </p:nvSpPr>
        <p:spPr>
          <a:xfrm>
            <a:off x="1141412" y="618518"/>
            <a:ext cx="5894387" cy="1478570"/>
          </a:xfrm>
        </p:spPr>
        <p:txBody>
          <a:bodyPr anchor="b">
            <a:normAutofit/>
          </a:bodyPr>
          <a:lstStyle/>
          <a:p>
            <a:r>
              <a:rPr lang="fr-FR" dirty="0"/>
              <a:t>L’éthique, pourquoi ?</a:t>
            </a:r>
          </a:p>
        </p:txBody>
      </p:sp>
      <p:sp>
        <p:nvSpPr>
          <p:cNvPr id="3" name="Espace réservé du contenu 2">
            <a:extLst>
              <a:ext uri="{FF2B5EF4-FFF2-40B4-BE49-F238E27FC236}">
                <a16:creationId xmlns:a16="http://schemas.microsoft.com/office/drawing/2014/main" id="{2F5CFA51-2A8C-4027-927E-D5CB6BAE54CD}"/>
              </a:ext>
            </a:extLst>
          </p:cNvPr>
          <p:cNvSpPr>
            <a:spLocks noGrp="1"/>
          </p:cNvSpPr>
          <p:nvPr>
            <p:ph idx="1"/>
          </p:nvPr>
        </p:nvSpPr>
        <p:spPr>
          <a:xfrm>
            <a:off x="1141412" y="2249487"/>
            <a:ext cx="5894388" cy="3541714"/>
          </a:xfrm>
        </p:spPr>
        <p:txBody>
          <a:bodyPr>
            <a:normAutofit/>
          </a:bodyPr>
          <a:lstStyle/>
          <a:p>
            <a:pPr>
              <a:lnSpc>
                <a:spcPct val="110000"/>
              </a:lnSpc>
            </a:pPr>
            <a:r>
              <a:rPr lang="fr-FR" sz="1700" dirty="0"/>
              <a:t>Régime de Vichy : la majorité des ingénieurs y sont favorables en raison du travail effectué sur la Charte du travail qui tendait à faire disparaître les luttes de classes et renforçait le corporatisme. Projet d’Ordre (1942) qui aurait permis une véritable fédération des ingénieurs et le travail sur la nécessaire réflexion éthique. MAIS risque de disparition des corporatismes d’écoles. </a:t>
            </a:r>
          </a:p>
          <a:p>
            <a:pPr>
              <a:lnSpc>
                <a:spcPct val="110000"/>
              </a:lnSpc>
            </a:pPr>
            <a:r>
              <a:rPr lang="fr-FR" sz="1700" dirty="0"/>
              <a:t>CNISF (Conseil national des ingénieurs et scientifiques de France) qui malgré ses nombreux adhérents une charte éthique (1996, 2001) ne parvient pas à les fédérer autour de la réflexion éthique.</a:t>
            </a:r>
          </a:p>
          <a:p>
            <a:pPr>
              <a:lnSpc>
                <a:spcPct val="110000"/>
              </a:lnSpc>
            </a:pPr>
            <a:endParaRPr lang="fr-FR" sz="1700" dirty="0"/>
          </a:p>
        </p:txBody>
      </p:sp>
      <p:pic>
        <p:nvPicPr>
          <p:cNvPr id="4" name="Image 3">
            <a:extLst>
              <a:ext uri="{FF2B5EF4-FFF2-40B4-BE49-F238E27FC236}">
                <a16:creationId xmlns:a16="http://schemas.microsoft.com/office/drawing/2014/main" id="{86DE1675-8D50-410D-B992-3645F68BCDCE}"/>
              </a:ext>
            </a:extLst>
          </p:cNvPr>
          <p:cNvPicPr>
            <a:picLocks noChangeAspect="1"/>
          </p:cNvPicPr>
          <p:nvPr/>
        </p:nvPicPr>
        <p:blipFill rotWithShape="1">
          <a:blip r:embed="rId3"/>
          <a:srcRect l="23271" r="36925" b="2"/>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9583712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Ethique descriptive</a:t>
            </a:r>
          </a:p>
        </p:txBody>
      </p:sp>
      <p:sp>
        <p:nvSpPr>
          <p:cNvPr id="3" name="Espace réservé du contenu 2"/>
          <p:cNvSpPr>
            <a:spLocks noGrp="1"/>
          </p:cNvSpPr>
          <p:nvPr>
            <p:ph idx="1"/>
          </p:nvPr>
        </p:nvSpPr>
        <p:spPr>
          <a:xfrm>
            <a:off x="1141412" y="2249487"/>
            <a:ext cx="4211823" cy="3541714"/>
          </a:xfrm>
        </p:spPr>
        <p:txBody>
          <a:bodyPr>
            <a:normAutofit fontScale="92500" lnSpcReduction="20000"/>
          </a:bodyPr>
          <a:lstStyle/>
          <a:p>
            <a:r>
              <a:rPr lang="fr-FR" dirty="0"/>
              <a:t>Hypothèse réductionniste</a:t>
            </a:r>
          </a:p>
          <a:p>
            <a:r>
              <a:rPr lang="fr-FR" dirty="0"/>
              <a:t>Cas envisagé à un instant T sans lien avec un avant et un après.</a:t>
            </a:r>
          </a:p>
          <a:p>
            <a:r>
              <a:rPr lang="fr-FR" dirty="0"/>
              <a:t>Challenger ? Est-il possible d’étudier ce cas sans tenir compte de l’avant et de l’après ? </a:t>
            </a:r>
          </a:p>
          <a:p>
            <a:r>
              <a:rPr lang="fr-FR" dirty="0"/>
              <a:t>Est-il possible de se dédouaner des conséquences ? Et des décisions antérieures ?</a:t>
            </a:r>
          </a:p>
          <a:p>
            <a:endParaRPr lang="fr-FR" dirty="0"/>
          </a:p>
          <a:p>
            <a:endParaRPr lang="fr-FR" dirty="0"/>
          </a:p>
        </p:txBody>
      </p:sp>
      <p:pic>
        <p:nvPicPr>
          <p:cNvPr id="5" name="Picture 2"/>
          <p:cNvPicPr>
            <a:picLocks noChangeAspect="1" noChangeArrowheads="1"/>
          </p:cNvPicPr>
          <p:nvPr/>
        </p:nvPicPr>
        <p:blipFill>
          <a:blip r:embed="rId3" cstate="print"/>
          <a:srcRect/>
          <a:stretch>
            <a:fillRect/>
          </a:stretch>
        </p:blipFill>
        <p:spPr bwMode="auto">
          <a:xfrm>
            <a:off x="8463777" y="533400"/>
            <a:ext cx="2935737" cy="289560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5450686" y="3025656"/>
            <a:ext cx="2562491" cy="3096344"/>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67F7B2B-5493-430C-B137-20951250BBD4}"/>
              </a:ext>
            </a:extLst>
          </p:cNvPr>
          <p:cNvSpPr>
            <a:spLocks noGrp="1"/>
          </p:cNvSpPr>
          <p:nvPr>
            <p:ph type="title"/>
          </p:nvPr>
        </p:nvSpPr>
        <p:spPr>
          <a:xfrm>
            <a:off x="1141413" y="618518"/>
            <a:ext cx="4459286" cy="1478570"/>
          </a:xfrm>
        </p:spPr>
        <p:txBody>
          <a:bodyPr>
            <a:normAutofit/>
          </a:bodyPr>
          <a:lstStyle/>
          <a:p>
            <a:r>
              <a:rPr lang="fr-FR" sz="3200" dirty="0"/>
              <a:t>Ethique descriptive</a:t>
            </a:r>
          </a:p>
        </p:txBody>
      </p:sp>
      <p:sp>
        <p:nvSpPr>
          <p:cNvPr id="3" name="Espace réservé du contenu 2">
            <a:extLst>
              <a:ext uri="{FF2B5EF4-FFF2-40B4-BE49-F238E27FC236}">
                <a16:creationId xmlns:a16="http://schemas.microsoft.com/office/drawing/2014/main" id="{83A2B1FD-24F5-41A8-AF7A-7B4202095BF9}"/>
              </a:ext>
            </a:extLst>
          </p:cNvPr>
          <p:cNvSpPr>
            <a:spLocks noGrp="1"/>
          </p:cNvSpPr>
          <p:nvPr>
            <p:ph idx="1"/>
          </p:nvPr>
        </p:nvSpPr>
        <p:spPr>
          <a:xfrm>
            <a:off x="750888" y="2249487"/>
            <a:ext cx="4849811" cy="3965046"/>
          </a:xfrm>
        </p:spPr>
        <p:txBody>
          <a:bodyPr>
            <a:normAutofit/>
          </a:bodyPr>
          <a:lstStyle/>
          <a:p>
            <a:r>
              <a:rPr lang="fr-FR" sz="2000" dirty="0"/>
              <a:t>Nestlé® : lait maternisé</a:t>
            </a:r>
          </a:p>
          <a:p>
            <a:pPr lvl="1"/>
            <a:r>
              <a:rPr lang="fr-FR" sz="1600" dirty="0"/>
              <a:t>1,5M de nourrissons décèdent faute d’allaitement maternel </a:t>
            </a:r>
          </a:p>
          <a:p>
            <a:pPr lvl="1"/>
            <a:r>
              <a:rPr lang="fr-FR" sz="1600" dirty="0"/>
              <a:t>1981 : </a:t>
            </a:r>
            <a:r>
              <a:rPr lang="fr-FR" sz="1400" dirty="0"/>
              <a:t>Code international de commercialisation des substituts du lait maternel</a:t>
            </a:r>
          </a:p>
          <a:p>
            <a:pPr lvl="2"/>
            <a:r>
              <a:rPr lang="fr-FR" sz="1400" b="0" i="0" dirty="0">
                <a:solidFill>
                  <a:srgbClr val="222222"/>
                </a:solidFill>
                <a:effectLst/>
                <a:latin typeface="Georgia" panose="02040502050405020303" pitchFamily="18" charset="0"/>
              </a:rPr>
              <a:t>interdit toute publicité visible ou déguisée en faveur du lait en poudre, toute distribution d'échantillons gratuits et fait obligation de mentionner la supériorité du lait maternel sur les produits artificiels</a:t>
            </a:r>
          </a:p>
          <a:p>
            <a:pPr lvl="1"/>
            <a:r>
              <a:rPr lang="fr-FR" sz="1600" dirty="0">
                <a:latin typeface="+mj-lt"/>
              </a:rPr>
              <a:t>Nestlé® accepte en 1984 puis enfreint ces règles dès 1988…</a:t>
            </a:r>
          </a:p>
        </p:txBody>
      </p:sp>
      <p:pic>
        <p:nvPicPr>
          <p:cNvPr id="5" name="Image 4">
            <a:extLst>
              <a:ext uri="{FF2B5EF4-FFF2-40B4-BE49-F238E27FC236}">
                <a16:creationId xmlns:a16="http://schemas.microsoft.com/office/drawing/2014/main" id="{F9C5DF3A-BC8E-46BA-81B5-8A2CD39C562F}"/>
              </a:ext>
            </a:extLst>
          </p:cNvPr>
          <p:cNvPicPr>
            <a:picLocks noChangeAspect="1"/>
          </p:cNvPicPr>
          <p:nvPr/>
        </p:nvPicPr>
        <p:blipFill>
          <a:blip r:embed="rId4"/>
          <a:stretch>
            <a:fillRect/>
          </a:stretch>
        </p:blipFill>
        <p:spPr>
          <a:xfrm>
            <a:off x="6858539" y="212215"/>
            <a:ext cx="4511134" cy="642154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9" name="Graphique 8" descr="Double geste d’appui">
            <a:hlinkClick r:id="rId5"/>
            <a:extLst>
              <a:ext uri="{FF2B5EF4-FFF2-40B4-BE49-F238E27FC236}">
                <a16:creationId xmlns:a16="http://schemas.microsoft.com/office/drawing/2014/main" id="{778E9E9E-5150-4D66-9C48-323ADAEAD3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16512" y="3494966"/>
            <a:ext cx="914400" cy="914400"/>
          </a:xfrm>
          <a:prstGeom prst="rect">
            <a:avLst/>
          </a:prstGeom>
        </p:spPr>
      </p:pic>
    </p:spTree>
    <p:extLst>
      <p:ext uri="{BB962C8B-B14F-4D97-AF65-F5344CB8AC3E}">
        <p14:creationId xmlns:p14="http://schemas.microsoft.com/office/powerpoint/2010/main" val="6690016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003FED-5897-41D7-B24E-76286D6BD21E}"/>
              </a:ext>
            </a:extLst>
          </p:cNvPr>
          <p:cNvSpPr>
            <a:spLocks noGrp="1"/>
          </p:cNvSpPr>
          <p:nvPr>
            <p:ph type="title"/>
          </p:nvPr>
        </p:nvSpPr>
        <p:spPr/>
        <p:txBody>
          <a:bodyPr/>
          <a:lstStyle/>
          <a:p>
            <a:r>
              <a:rPr lang="fr-FR" dirty="0"/>
              <a:t>Ethique descriptive</a:t>
            </a:r>
          </a:p>
        </p:txBody>
      </p:sp>
      <p:sp>
        <p:nvSpPr>
          <p:cNvPr id="3" name="Espace réservé du contenu 2">
            <a:extLst>
              <a:ext uri="{FF2B5EF4-FFF2-40B4-BE49-F238E27FC236}">
                <a16:creationId xmlns:a16="http://schemas.microsoft.com/office/drawing/2014/main" id="{D430FB1B-887B-4ABE-ABC7-88E824A922AD}"/>
              </a:ext>
            </a:extLst>
          </p:cNvPr>
          <p:cNvSpPr>
            <a:spLocks noGrp="1"/>
          </p:cNvSpPr>
          <p:nvPr>
            <p:ph idx="1"/>
          </p:nvPr>
        </p:nvSpPr>
        <p:spPr/>
        <p:txBody>
          <a:bodyPr/>
          <a:lstStyle/>
          <a:p>
            <a:r>
              <a:rPr lang="fr-FR" dirty="0"/>
              <a:t>Mac Donald®</a:t>
            </a:r>
          </a:p>
        </p:txBody>
      </p:sp>
      <p:pic>
        <p:nvPicPr>
          <p:cNvPr id="5" name="Image 4">
            <a:extLst>
              <a:ext uri="{FF2B5EF4-FFF2-40B4-BE49-F238E27FC236}">
                <a16:creationId xmlns:a16="http://schemas.microsoft.com/office/drawing/2014/main" id="{42CF5953-4168-419D-B2F2-4C39DF3615C7}"/>
              </a:ext>
            </a:extLst>
          </p:cNvPr>
          <p:cNvPicPr>
            <a:picLocks noChangeAspect="1"/>
          </p:cNvPicPr>
          <p:nvPr/>
        </p:nvPicPr>
        <p:blipFill>
          <a:blip r:embed="rId2"/>
          <a:stretch>
            <a:fillRect/>
          </a:stretch>
        </p:blipFill>
        <p:spPr>
          <a:xfrm>
            <a:off x="113392" y="2729268"/>
            <a:ext cx="1911420" cy="2077864"/>
          </a:xfrm>
          <a:prstGeom prst="rect">
            <a:avLst/>
          </a:prstGeom>
        </p:spPr>
      </p:pic>
      <p:pic>
        <p:nvPicPr>
          <p:cNvPr id="11" name="Image 10">
            <a:extLst>
              <a:ext uri="{FF2B5EF4-FFF2-40B4-BE49-F238E27FC236}">
                <a16:creationId xmlns:a16="http://schemas.microsoft.com/office/drawing/2014/main" id="{4BE8C27E-EDF9-421D-B88E-D4ACE442A14A}"/>
              </a:ext>
            </a:extLst>
          </p:cNvPr>
          <p:cNvPicPr>
            <a:picLocks noChangeAspect="1"/>
          </p:cNvPicPr>
          <p:nvPr/>
        </p:nvPicPr>
        <p:blipFill>
          <a:blip r:embed="rId3"/>
          <a:stretch>
            <a:fillRect/>
          </a:stretch>
        </p:blipFill>
        <p:spPr>
          <a:xfrm>
            <a:off x="6094411" y="2377351"/>
            <a:ext cx="5858891" cy="2077863"/>
          </a:xfrm>
          <a:prstGeom prst="rect">
            <a:avLst/>
          </a:prstGeom>
        </p:spPr>
      </p:pic>
      <p:pic>
        <p:nvPicPr>
          <p:cNvPr id="13" name="Image 12">
            <a:extLst>
              <a:ext uri="{FF2B5EF4-FFF2-40B4-BE49-F238E27FC236}">
                <a16:creationId xmlns:a16="http://schemas.microsoft.com/office/drawing/2014/main" id="{35D380F9-DC6D-430A-9776-322842AF023E}"/>
              </a:ext>
            </a:extLst>
          </p:cNvPr>
          <p:cNvPicPr>
            <a:picLocks noChangeAspect="1"/>
          </p:cNvPicPr>
          <p:nvPr/>
        </p:nvPicPr>
        <p:blipFill>
          <a:blip r:embed="rId4"/>
          <a:stretch>
            <a:fillRect/>
          </a:stretch>
        </p:blipFill>
        <p:spPr>
          <a:xfrm>
            <a:off x="5432831" y="21344"/>
            <a:ext cx="2445417" cy="1732845"/>
          </a:xfrm>
          <a:prstGeom prst="rect">
            <a:avLst/>
          </a:prstGeom>
        </p:spPr>
      </p:pic>
      <p:pic>
        <p:nvPicPr>
          <p:cNvPr id="14" name="Image 13">
            <a:extLst>
              <a:ext uri="{FF2B5EF4-FFF2-40B4-BE49-F238E27FC236}">
                <a16:creationId xmlns:a16="http://schemas.microsoft.com/office/drawing/2014/main" id="{3E4D05F7-1011-42FE-A8A9-FFFE21F40FDF}"/>
              </a:ext>
            </a:extLst>
          </p:cNvPr>
          <p:cNvPicPr>
            <a:picLocks noChangeAspect="1"/>
          </p:cNvPicPr>
          <p:nvPr/>
        </p:nvPicPr>
        <p:blipFill>
          <a:blip r:embed="rId5"/>
          <a:stretch>
            <a:fillRect/>
          </a:stretch>
        </p:blipFill>
        <p:spPr>
          <a:xfrm>
            <a:off x="4856495" y="4700727"/>
            <a:ext cx="3008602" cy="1790834"/>
          </a:xfrm>
          <a:prstGeom prst="rect">
            <a:avLst/>
          </a:prstGeom>
        </p:spPr>
      </p:pic>
      <p:pic>
        <p:nvPicPr>
          <p:cNvPr id="15" name="Image 14">
            <a:extLst>
              <a:ext uri="{FF2B5EF4-FFF2-40B4-BE49-F238E27FC236}">
                <a16:creationId xmlns:a16="http://schemas.microsoft.com/office/drawing/2014/main" id="{BC0E4B09-9EE3-480B-9862-4F5F6FDBEC3D}"/>
              </a:ext>
            </a:extLst>
          </p:cNvPr>
          <p:cNvPicPr>
            <a:picLocks noChangeAspect="1"/>
          </p:cNvPicPr>
          <p:nvPr/>
        </p:nvPicPr>
        <p:blipFill>
          <a:blip r:embed="rId6"/>
          <a:stretch>
            <a:fillRect/>
          </a:stretch>
        </p:blipFill>
        <p:spPr>
          <a:xfrm>
            <a:off x="9162050" y="318871"/>
            <a:ext cx="2791252" cy="1930616"/>
          </a:xfrm>
          <a:prstGeom prst="rect">
            <a:avLst/>
          </a:prstGeom>
        </p:spPr>
      </p:pic>
      <p:pic>
        <p:nvPicPr>
          <p:cNvPr id="16" name="Image 15">
            <a:extLst>
              <a:ext uri="{FF2B5EF4-FFF2-40B4-BE49-F238E27FC236}">
                <a16:creationId xmlns:a16="http://schemas.microsoft.com/office/drawing/2014/main" id="{239997A3-E724-4C90-BCDC-2F0512F589AF}"/>
              </a:ext>
            </a:extLst>
          </p:cNvPr>
          <p:cNvPicPr>
            <a:picLocks noChangeAspect="1"/>
          </p:cNvPicPr>
          <p:nvPr/>
        </p:nvPicPr>
        <p:blipFill>
          <a:blip r:embed="rId7"/>
          <a:stretch>
            <a:fillRect/>
          </a:stretch>
        </p:blipFill>
        <p:spPr>
          <a:xfrm>
            <a:off x="141866" y="4700727"/>
            <a:ext cx="2897324" cy="2322688"/>
          </a:xfrm>
          <a:prstGeom prst="rect">
            <a:avLst/>
          </a:prstGeom>
        </p:spPr>
      </p:pic>
      <p:pic>
        <p:nvPicPr>
          <p:cNvPr id="17" name="Image 16">
            <a:extLst>
              <a:ext uri="{FF2B5EF4-FFF2-40B4-BE49-F238E27FC236}">
                <a16:creationId xmlns:a16="http://schemas.microsoft.com/office/drawing/2014/main" id="{AF04B91E-3271-4EF1-8184-287A48D16033}"/>
              </a:ext>
            </a:extLst>
          </p:cNvPr>
          <p:cNvPicPr>
            <a:picLocks noChangeAspect="1"/>
          </p:cNvPicPr>
          <p:nvPr/>
        </p:nvPicPr>
        <p:blipFill>
          <a:blip r:embed="rId8"/>
          <a:stretch>
            <a:fillRect/>
          </a:stretch>
        </p:blipFill>
        <p:spPr>
          <a:xfrm>
            <a:off x="8103804" y="4687410"/>
            <a:ext cx="3971627" cy="1715743"/>
          </a:xfrm>
          <a:prstGeom prst="rect">
            <a:avLst/>
          </a:prstGeom>
        </p:spPr>
      </p:pic>
      <p:pic>
        <p:nvPicPr>
          <p:cNvPr id="18" name="Image 17">
            <a:extLst>
              <a:ext uri="{FF2B5EF4-FFF2-40B4-BE49-F238E27FC236}">
                <a16:creationId xmlns:a16="http://schemas.microsoft.com/office/drawing/2014/main" id="{45FC4DB1-E0E9-4962-9F0C-4CB40F3AF86C}"/>
              </a:ext>
            </a:extLst>
          </p:cNvPr>
          <p:cNvPicPr>
            <a:picLocks noChangeAspect="1"/>
          </p:cNvPicPr>
          <p:nvPr/>
        </p:nvPicPr>
        <p:blipFill>
          <a:blip r:embed="rId9"/>
          <a:stretch>
            <a:fillRect/>
          </a:stretch>
        </p:blipFill>
        <p:spPr>
          <a:xfrm>
            <a:off x="2534561" y="2862249"/>
            <a:ext cx="2826563" cy="3889765"/>
          </a:xfrm>
          <a:prstGeom prst="rect">
            <a:avLst/>
          </a:prstGeom>
        </p:spPr>
      </p:pic>
    </p:spTree>
    <p:extLst>
      <p:ext uri="{BB962C8B-B14F-4D97-AF65-F5344CB8AC3E}">
        <p14:creationId xmlns:p14="http://schemas.microsoft.com/office/powerpoint/2010/main" val="28278221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Modèle subjectiviste ou libéral-radical</a:t>
            </a:r>
          </a:p>
        </p:txBody>
      </p:sp>
      <p:sp>
        <p:nvSpPr>
          <p:cNvPr id="3" name="Espace réservé du contenu 2"/>
          <p:cNvSpPr>
            <a:spLocks noGrp="1"/>
          </p:cNvSpPr>
          <p:nvPr>
            <p:ph sz="half" idx="1"/>
          </p:nvPr>
        </p:nvSpPr>
        <p:spPr>
          <a:xfrm>
            <a:off x="958788" y="2249486"/>
            <a:ext cx="5061011" cy="3541714"/>
          </a:xfrm>
        </p:spPr>
        <p:txBody>
          <a:bodyPr/>
          <a:lstStyle/>
          <a:p>
            <a:r>
              <a:rPr lang="fr-FR" dirty="0"/>
              <a:t>Point de référence : </a:t>
            </a:r>
            <a:r>
              <a:rPr lang="fr-FR" b="1" dirty="0"/>
              <a:t>la liberté </a:t>
            </a:r>
            <a:r>
              <a:rPr lang="fr-FR" dirty="0"/>
              <a:t>mais dans une conception libertaire</a:t>
            </a:r>
            <a:endParaRPr lang="fr-FR" b="1" dirty="0"/>
          </a:p>
          <a:p>
            <a:r>
              <a:rPr lang="fr-FR" dirty="0"/>
              <a:t>Morale basée sur le « choix » autonome. Le choix est-il autonome dans une contexte de loi du plus fort ?</a:t>
            </a:r>
          </a:p>
          <a:p>
            <a:r>
              <a:rPr lang="fr-FR" dirty="0"/>
              <a:t>Face à la pression financière, le choix peut-il être réellement autonome ?</a:t>
            </a:r>
          </a:p>
          <a:p>
            <a:pPr>
              <a:buNone/>
            </a:pPr>
            <a:endParaRPr lang="fr-FR" dirty="0"/>
          </a:p>
          <a:p>
            <a:endParaRPr lang="fr-FR" b="1" dirty="0"/>
          </a:p>
          <a:p>
            <a:endParaRPr lang="fr-FR" dirty="0"/>
          </a:p>
        </p:txBody>
      </p:sp>
      <p:sp>
        <p:nvSpPr>
          <p:cNvPr id="4" name="Espace réservé du contenu 3">
            <a:extLst>
              <a:ext uri="{FF2B5EF4-FFF2-40B4-BE49-F238E27FC236}">
                <a16:creationId xmlns:a16="http://schemas.microsoft.com/office/drawing/2014/main" id="{A27B0829-EA19-4F17-AFB1-A45AFB1ED8BB}"/>
              </a:ext>
            </a:extLst>
          </p:cNvPr>
          <p:cNvSpPr>
            <a:spLocks noGrp="1"/>
          </p:cNvSpPr>
          <p:nvPr>
            <p:ph sz="half" idx="2"/>
          </p:nvPr>
        </p:nvSpPr>
        <p:spPr/>
        <p:txBody>
          <a:bodyPr/>
          <a:lstStyle/>
          <a:p>
            <a:endParaRPr lang="fr-FR"/>
          </a:p>
        </p:txBody>
      </p:sp>
      <p:pic>
        <p:nvPicPr>
          <p:cNvPr id="6" name="Picture 2"/>
          <p:cNvPicPr>
            <a:picLocks noChangeAspect="1" noChangeArrowheads="1"/>
          </p:cNvPicPr>
          <p:nvPr/>
        </p:nvPicPr>
        <p:blipFill>
          <a:blip r:embed="rId3" cstate="print"/>
          <a:srcRect/>
          <a:stretch>
            <a:fillRect/>
          </a:stretch>
        </p:blipFill>
        <p:spPr bwMode="auto">
          <a:xfrm>
            <a:off x="7037035" y="2097088"/>
            <a:ext cx="3616168" cy="4011858"/>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9536" y="980728"/>
            <a:ext cx="8229600" cy="1143000"/>
          </a:xfrm>
        </p:spPr>
        <p:txBody>
          <a:bodyPr>
            <a:normAutofit/>
          </a:bodyPr>
          <a:lstStyle/>
          <a:p>
            <a:r>
              <a:rPr lang="fr-FR" dirty="0"/>
              <a:t>Modèle subjectiviste ou libéral-radical</a:t>
            </a:r>
          </a:p>
        </p:txBody>
      </p:sp>
      <p:pic>
        <p:nvPicPr>
          <p:cNvPr id="39939" name="Picture 3"/>
          <p:cNvPicPr>
            <a:picLocks noGrp="1" noChangeAspect="1" noChangeArrowheads="1"/>
          </p:cNvPicPr>
          <p:nvPr>
            <p:ph sz="half" idx="1"/>
          </p:nvPr>
        </p:nvPicPr>
        <p:blipFill>
          <a:blip r:embed="rId3" cstate="print"/>
          <a:stretch>
            <a:fillRect/>
          </a:stretch>
        </p:blipFill>
        <p:spPr bwMode="auto">
          <a:xfrm>
            <a:off x="1981200" y="2731710"/>
            <a:ext cx="4038600" cy="2812219"/>
          </a:xfrm>
          <a:prstGeom prst="rect">
            <a:avLst/>
          </a:prstGeom>
          <a:noFill/>
          <a:ln w="9525">
            <a:noFill/>
            <a:miter lim="800000"/>
            <a:headEnd/>
            <a:tailEnd/>
          </a:ln>
        </p:spPr>
      </p:pic>
      <p:sp>
        <p:nvSpPr>
          <p:cNvPr id="7" name="Espace réservé du contenu 6"/>
          <p:cNvSpPr>
            <a:spLocks noGrp="1"/>
          </p:cNvSpPr>
          <p:nvPr>
            <p:ph sz="half" idx="2"/>
          </p:nvPr>
        </p:nvSpPr>
        <p:spPr>
          <a:xfrm>
            <a:off x="6168007" y="2204864"/>
            <a:ext cx="4929079" cy="4434840"/>
          </a:xfrm>
        </p:spPr>
        <p:txBody>
          <a:bodyPr>
            <a:normAutofit fontScale="77500" lnSpcReduction="20000"/>
          </a:bodyPr>
          <a:lstStyle/>
          <a:p>
            <a:r>
              <a:rPr lang="fr-FR" dirty="0"/>
              <a:t>Ecole de Francfort, école de pensée marxiste</a:t>
            </a:r>
          </a:p>
          <a:p>
            <a:r>
              <a:rPr lang="fr-FR" dirty="0"/>
              <a:t>L’Homme doit gagner sa liberté face </a:t>
            </a:r>
          </a:p>
          <a:p>
            <a:pPr lvl="1"/>
            <a:r>
              <a:rPr lang="fr-FR" dirty="0"/>
              <a:t>au travail (affaiblissement de la réification du corps, abolition du principe de rendement)</a:t>
            </a:r>
          </a:p>
          <a:p>
            <a:pPr lvl="1"/>
            <a:r>
              <a:rPr lang="fr-FR" dirty="0"/>
              <a:t>à la famille (dissolution de la famille, choix de ses parents, frères et sœurs, grands-parents, </a:t>
            </a:r>
            <a:r>
              <a:rPr lang="fr-FR" dirty="0" err="1"/>
              <a:t>etc</a:t>
            </a:r>
            <a:r>
              <a:rPr lang="fr-FR" dirty="0"/>
              <a:t>)</a:t>
            </a:r>
          </a:p>
          <a:p>
            <a:pPr lvl="1"/>
            <a:r>
              <a:rPr lang="fr-FR" dirty="0"/>
              <a:t>à l’éthique (sexualité polymorphe non génitale, ré-érotisation du corps dans les relations sociales, auto-régulation des pulsions)</a:t>
            </a:r>
          </a:p>
          <a:p>
            <a:r>
              <a:rPr lang="fr-FR" dirty="0"/>
              <a:t>Idée d’une société non-répressive ou plutôt sans diminution de la satisfaction immédiate sans report de la jouissance</a:t>
            </a:r>
          </a:p>
          <a:p>
            <a:pPr lvl="1"/>
            <a:endParaRPr lang="fr-FR" dirty="0"/>
          </a:p>
          <a:p>
            <a:r>
              <a:rPr lang="fr-FR" dirty="0"/>
              <a:t>Herbert Marcuse, </a:t>
            </a:r>
            <a:r>
              <a:rPr lang="fr-FR" i="1" dirty="0"/>
              <a:t>Eros et civilisation</a:t>
            </a:r>
            <a:r>
              <a:rPr lang="fr-FR" dirty="0"/>
              <a:t>, 1958. </a:t>
            </a:r>
          </a:p>
          <a:p>
            <a:pPr lvl="1"/>
            <a:endParaRPr lang="fr-FR"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91544" y="980728"/>
            <a:ext cx="8229600" cy="1143000"/>
          </a:xfrm>
        </p:spPr>
        <p:txBody>
          <a:bodyPr>
            <a:normAutofit/>
          </a:bodyPr>
          <a:lstStyle/>
          <a:p>
            <a:r>
              <a:rPr lang="fr-FR" dirty="0"/>
              <a:t>Modèle subjectiviste ou libéral-radical</a:t>
            </a:r>
          </a:p>
        </p:txBody>
      </p:sp>
      <p:sp>
        <p:nvSpPr>
          <p:cNvPr id="3" name="Espace réservé du contenu 2"/>
          <p:cNvSpPr>
            <a:spLocks noGrp="1"/>
          </p:cNvSpPr>
          <p:nvPr>
            <p:ph sz="half" idx="1"/>
          </p:nvPr>
        </p:nvSpPr>
        <p:spPr>
          <a:xfrm>
            <a:off x="1141410" y="2249486"/>
            <a:ext cx="4954589" cy="3541714"/>
          </a:xfrm>
        </p:spPr>
        <p:txBody>
          <a:bodyPr/>
          <a:lstStyle/>
          <a:p>
            <a:r>
              <a:rPr lang="fr-FR" sz="3600" b="1" dirty="0"/>
              <a:t>Liberté ?</a:t>
            </a:r>
          </a:p>
          <a:p>
            <a:r>
              <a:rPr lang="fr-FR" sz="1800" dirty="0"/>
              <a:t>Choix entre la peste et le choléra est-il un choix qui permet la liberté ?</a:t>
            </a:r>
          </a:p>
          <a:p>
            <a:r>
              <a:rPr lang="fr-FR" sz="1800" i="1" dirty="0" err="1"/>
              <a:t>Inglorious</a:t>
            </a:r>
            <a:r>
              <a:rPr lang="fr-FR" sz="1800" i="1" dirty="0"/>
              <a:t> </a:t>
            </a:r>
            <a:r>
              <a:rPr lang="fr-FR" sz="1800" i="1" dirty="0" err="1"/>
              <a:t>Basterds</a:t>
            </a:r>
            <a:r>
              <a:rPr lang="fr-FR" sz="1800" dirty="0"/>
              <a:t>, Quentin Tarantino, 2009</a:t>
            </a:r>
          </a:p>
          <a:p>
            <a:endParaRPr lang="fr-FR" dirty="0"/>
          </a:p>
          <a:p>
            <a:endParaRPr lang="fr-FR" dirty="0"/>
          </a:p>
          <a:p>
            <a:pPr>
              <a:buNone/>
            </a:pPr>
            <a:endParaRPr lang="fr-FR" dirty="0"/>
          </a:p>
        </p:txBody>
      </p:sp>
      <p:pic>
        <p:nvPicPr>
          <p:cNvPr id="40964" name="Picture 4"/>
          <p:cNvPicPr>
            <a:picLocks noGrp="1" noChangeAspect="1" noChangeArrowheads="1"/>
          </p:cNvPicPr>
          <p:nvPr>
            <p:ph sz="half" idx="2"/>
          </p:nvPr>
        </p:nvPicPr>
        <p:blipFill>
          <a:blip r:embed="rId3" cstate="print"/>
          <a:srcRect/>
          <a:stretch>
            <a:fillRect/>
          </a:stretch>
        </p:blipFill>
        <p:spPr bwMode="auto">
          <a:xfrm>
            <a:off x="6964052" y="2123728"/>
            <a:ext cx="4693808" cy="3139619"/>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91544" y="1052736"/>
            <a:ext cx="8229600" cy="1143000"/>
          </a:xfrm>
        </p:spPr>
        <p:txBody>
          <a:bodyPr>
            <a:normAutofit/>
          </a:bodyPr>
          <a:lstStyle/>
          <a:p>
            <a:r>
              <a:rPr lang="fr-FR" dirty="0"/>
              <a:t>Modèle subjectiviste ou libéral-radical</a:t>
            </a:r>
          </a:p>
        </p:txBody>
      </p:sp>
      <p:sp>
        <p:nvSpPr>
          <p:cNvPr id="3" name="Espace réservé du contenu 2"/>
          <p:cNvSpPr>
            <a:spLocks noGrp="1"/>
          </p:cNvSpPr>
          <p:nvPr>
            <p:ph sz="half" idx="1"/>
          </p:nvPr>
        </p:nvSpPr>
        <p:spPr>
          <a:xfrm>
            <a:off x="1991544" y="2420889"/>
            <a:ext cx="4038600" cy="4150061"/>
          </a:xfrm>
        </p:spPr>
        <p:txBody>
          <a:bodyPr>
            <a:normAutofit fontScale="85000" lnSpcReduction="20000"/>
          </a:bodyPr>
          <a:lstStyle/>
          <a:p>
            <a:r>
              <a:rPr lang="fr-FR" dirty="0"/>
              <a:t>« Principe de tolérance » ou « absence de dommages importants »</a:t>
            </a:r>
          </a:p>
          <a:p>
            <a:r>
              <a:rPr lang="fr-FR" dirty="0"/>
              <a:t>Comment définit-on les dommages importants ? Quelle échelle pour les mesurer ?</a:t>
            </a:r>
          </a:p>
          <a:p>
            <a:r>
              <a:rPr lang="fr-FR" dirty="0"/>
              <a:t>Tolérance de quoi ? Par rapport à quoi et à qui ?</a:t>
            </a:r>
          </a:p>
          <a:p>
            <a:r>
              <a:rPr lang="fr-FR" dirty="0"/>
              <a:t>Mesure étalon impossible puisque va à l’encontre même du principe relativiste.</a:t>
            </a:r>
          </a:p>
          <a:p>
            <a:endParaRPr lang="fr-FR" dirty="0"/>
          </a:p>
        </p:txBody>
      </p:sp>
      <p:sp>
        <p:nvSpPr>
          <p:cNvPr id="4" name="Espace réservé du contenu 3"/>
          <p:cNvSpPr>
            <a:spLocks noGrp="1"/>
          </p:cNvSpPr>
          <p:nvPr>
            <p:ph sz="half" idx="2"/>
          </p:nvPr>
        </p:nvSpPr>
        <p:spPr>
          <a:xfrm>
            <a:off x="6168008" y="2348881"/>
            <a:ext cx="4038600" cy="4150061"/>
          </a:xfrm>
        </p:spPr>
        <p:txBody>
          <a:bodyPr>
            <a:normAutofit fontScale="85000" lnSpcReduction="20000"/>
          </a:bodyPr>
          <a:lstStyle/>
          <a:p>
            <a:pPr>
              <a:buNone/>
            </a:pPr>
            <a:endParaRPr lang="fr-FR" dirty="0"/>
          </a:p>
          <a:p>
            <a:endParaRPr lang="fr-FR" dirty="0"/>
          </a:p>
          <a:p>
            <a:endParaRPr lang="fr-FR" dirty="0"/>
          </a:p>
          <a:p>
            <a:endParaRPr lang="fr-FR" dirty="0"/>
          </a:p>
          <a:p>
            <a:endParaRPr lang="fr-FR" sz="1800" dirty="0"/>
          </a:p>
          <a:p>
            <a:endParaRPr lang="fr-FR" sz="1800" dirty="0"/>
          </a:p>
          <a:p>
            <a:endParaRPr lang="fr-FR" sz="1800" dirty="0"/>
          </a:p>
          <a:p>
            <a:pPr algn="just">
              <a:buNone/>
            </a:pPr>
            <a:r>
              <a:rPr lang="fr-FR" sz="1800" i="1" dirty="0"/>
              <a:t>La génisse, la chèvre et la brebis en société avec le lion</a:t>
            </a:r>
            <a:r>
              <a:rPr lang="fr-FR" sz="1800" dirty="0"/>
              <a:t>, Jean de la Fontaine</a:t>
            </a:r>
          </a:p>
        </p:txBody>
      </p:sp>
      <p:pic>
        <p:nvPicPr>
          <p:cNvPr id="7" name="Picture 3"/>
          <p:cNvPicPr>
            <a:picLocks noChangeAspect="1" noChangeArrowheads="1"/>
          </p:cNvPicPr>
          <p:nvPr/>
        </p:nvPicPr>
        <p:blipFill>
          <a:blip r:embed="rId3" cstate="print"/>
          <a:srcRect/>
          <a:stretch>
            <a:fillRect/>
          </a:stretch>
        </p:blipFill>
        <p:spPr bwMode="auto">
          <a:xfrm>
            <a:off x="6312025" y="2276872"/>
            <a:ext cx="3441757" cy="2736304"/>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 </a:t>
            </a:r>
            <a:r>
              <a:rPr lang="fr-FR" dirty="0" err="1"/>
              <a:t>pragmatico</a:t>
            </a:r>
            <a:r>
              <a:rPr lang="fr-FR" dirty="0"/>
              <a:t>-utilitariste</a:t>
            </a:r>
          </a:p>
        </p:txBody>
      </p:sp>
      <p:sp>
        <p:nvSpPr>
          <p:cNvPr id="3" name="Espace réservé du contenu 2"/>
          <p:cNvSpPr>
            <a:spLocks noGrp="1"/>
          </p:cNvSpPr>
          <p:nvPr>
            <p:ph idx="1"/>
          </p:nvPr>
        </p:nvSpPr>
        <p:spPr>
          <a:xfrm>
            <a:off x="1141412" y="2249486"/>
            <a:ext cx="9905999" cy="4160191"/>
          </a:xfrm>
        </p:spPr>
        <p:txBody>
          <a:bodyPr>
            <a:normAutofit fontScale="92500" lnSpcReduction="10000"/>
          </a:bodyPr>
          <a:lstStyle/>
          <a:p>
            <a:r>
              <a:rPr lang="fr-FR" dirty="0"/>
              <a:t>Qualité de vie</a:t>
            </a:r>
          </a:p>
          <a:p>
            <a:r>
              <a:rPr lang="fr-FR" dirty="0"/>
              <a:t>Conséquences = coût / bénéfice</a:t>
            </a:r>
          </a:p>
          <a:p>
            <a:pPr lvl="1"/>
            <a:r>
              <a:rPr lang="fr-FR" dirty="0"/>
              <a:t>Facteur de jugement ?</a:t>
            </a:r>
          </a:p>
          <a:p>
            <a:pPr lvl="1"/>
            <a:r>
              <a:rPr lang="fr-FR" dirty="0"/>
              <a:t>Outil ? </a:t>
            </a:r>
          </a:p>
          <a:p>
            <a:r>
              <a:rPr lang="fr-FR" dirty="0"/>
              <a:t>Somme des parties ≠ tout </a:t>
            </a:r>
          </a:p>
          <a:p>
            <a:r>
              <a:rPr lang="fr-FR" dirty="0"/>
              <a:t>Rejoint en partie le modèle descriptiviste par l’aspect adaptatif à une population particulière. Evite partiellement la chrématistique (</a:t>
            </a:r>
            <a:r>
              <a:rPr lang="fr-FR" sz="1700" dirty="0"/>
              <a:t>Conception qui vise à la production la plus grande possible des biens de consommation, sans considération de leur utilité ; partie de l'économie politique traitant de la production des richesses en référence aux mentions qu’Aristote en fait dans Ethique à Nicomaque et Politique, CNRTL), </a:t>
            </a:r>
            <a:r>
              <a:rPr lang="fr-FR" dirty="0"/>
              <a:t>fort comparable à l’économie libérale.</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 </a:t>
            </a:r>
            <a:r>
              <a:rPr lang="fr-FR" dirty="0" err="1"/>
              <a:t>pragmatico</a:t>
            </a:r>
            <a:r>
              <a:rPr lang="fr-FR" dirty="0"/>
              <a:t>-utilitariste</a:t>
            </a:r>
          </a:p>
        </p:txBody>
      </p:sp>
      <p:pic>
        <p:nvPicPr>
          <p:cNvPr id="43010" name="Picture 2"/>
          <p:cNvPicPr>
            <a:picLocks noGrp="1" noChangeAspect="1" noChangeArrowheads="1"/>
          </p:cNvPicPr>
          <p:nvPr>
            <p:ph idx="1"/>
          </p:nvPr>
        </p:nvPicPr>
        <p:blipFill>
          <a:blip r:embed="rId3" cstate="print"/>
          <a:srcRect/>
          <a:stretch>
            <a:fillRect/>
          </a:stretch>
        </p:blipFill>
        <p:spPr bwMode="auto">
          <a:xfrm>
            <a:off x="2986088" y="2062956"/>
            <a:ext cx="6219825" cy="4133850"/>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 </a:t>
            </a:r>
            <a:r>
              <a:rPr lang="fr-FR" dirty="0" err="1"/>
              <a:t>pragmatico</a:t>
            </a:r>
            <a:r>
              <a:rPr lang="fr-FR" dirty="0"/>
              <a:t>-utilitariste</a:t>
            </a:r>
          </a:p>
        </p:txBody>
      </p:sp>
      <p:pic>
        <p:nvPicPr>
          <p:cNvPr id="44034" name="Picture 2"/>
          <p:cNvPicPr>
            <a:picLocks noGrp="1" noChangeAspect="1" noChangeArrowheads="1"/>
          </p:cNvPicPr>
          <p:nvPr>
            <p:ph idx="1"/>
          </p:nvPr>
        </p:nvPicPr>
        <p:blipFill>
          <a:blip r:embed="rId3" cstate="print"/>
          <a:srcRect/>
          <a:stretch>
            <a:fillRect/>
          </a:stretch>
        </p:blipFill>
        <p:spPr bwMode="auto">
          <a:xfrm>
            <a:off x="2711624" y="2492896"/>
            <a:ext cx="6775124" cy="3456384"/>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28ABAA-A06C-46C9-AF77-A8AFC1269930}"/>
              </a:ext>
            </a:extLst>
          </p:cNvPr>
          <p:cNvSpPr>
            <a:spLocks noGrp="1"/>
          </p:cNvSpPr>
          <p:nvPr>
            <p:ph type="title"/>
          </p:nvPr>
        </p:nvSpPr>
        <p:spPr>
          <a:xfrm>
            <a:off x="6569957" y="618518"/>
            <a:ext cx="4747088" cy="1478570"/>
          </a:xfrm>
        </p:spPr>
        <p:txBody>
          <a:bodyPr>
            <a:normAutofit/>
          </a:bodyPr>
          <a:lstStyle/>
          <a:p>
            <a:r>
              <a:rPr lang="fr-FR" dirty="0"/>
              <a:t>L’éthique, pourquoi ?</a:t>
            </a:r>
          </a:p>
        </p:txBody>
      </p:sp>
      <p:sp>
        <p:nvSpPr>
          <p:cNvPr id="10"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E376207C-3C83-4E8B-AD1B-C5D53C35C2A3}"/>
              </a:ext>
            </a:extLst>
          </p:cNvPr>
          <p:cNvPicPr>
            <a:picLocks noChangeAspect="1"/>
          </p:cNvPicPr>
          <p:nvPr/>
        </p:nvPicPr>
        <p:blipFill>
          <a:blip r:embed="rId3"/>
          <a:stretch>
            <a:fillRect/>
          </a:stretch>
        </p:blipFill>
        <p:spPr>
          <a:xfrm>
            <a:off x="1118988" y="1390358"/>
            <a:ext cx="4635583" cy="1715165"/>
          </a:xfrm>
          <a:prstGeom prst="rect">
            <a:avLst/>
          </a:prstGeom>
        </p:spPr>
      </p:pic>
      <p:pic>
        <p:nvPicPr>
          <p:cNvPr id="5" name="Image 4">
            <a:extLst>
              <a:ext uri="{FF2B5EF4-FFF2-40B4-BE49-F238E27FC236}">
                <a16:creationId xmlns:a16="http://schemas.microsoft.com/office/drawing/2014/main" id="{94A9475B-79C3-4330-9AD6-78ED0B3A0C82}"/>
              </a:ext>
            </a:extLst>
          </p:cNvPr>
          <p:cNvPicPr>
            <a:picLocks noChangeAspect="1"/>
          </p:cNvPicPr>
          <p:nvPr/>
        </p:nvPicPr>
        <p:blipFill>
          <a:blip r:embed="rId4"/>
          <a:stretch>
            <a:fillRect/>
          </a:stretch>
        </p:blipFill>
        <p:spPr>
          <a:xfrm>
            <a:off x="1118988" y="3756540"/>
            <a:ext cx="4635583" cy="1715165"/>
          </a:xfrm>
          <a:prstGeom prst="rect">
            <a:avLst/>
          </a:prstGeom>
        </p:spPr>
      </p:pic>
      <p:sp>
        <p:nvSpPr>
          <p:cNvPr id="3" name="Espace réservé du contenu 2">
            <a:extLst>
              <a:ext uri="{FF2B5EF4-FFF2-40B4-BE49-F238E27FC236}">
                <a16:creationId xmlns:a16="http://schemas.microsoft.com/office/drawing/2014/main" id="{56903B49-1CD0-483C-BB9A-D48913ED5987}"/>
              </a:ext>
            </a:extLst>
          </p:cNvPr>
          <p:cNvSpPr>
            <a:spLocks noGrp="1"/>
          </p:cNvSpPr>
          <p:nvPr>
            <p:ph idx="1"/>
          </p:nvPr>
        </p:nvSpPr>
        <p:spPr>
          <a:xfrm>
            <a:off x="6569957" y="2249487"/>
            <a:ext cx="4747087" cy="3541714"/>
          </a:xfrm>
        </p:spPr>
        <p:txBody>
          <a:bodyPr>
            <a:normAutofit lnSpcReduction="10000"/>
          </a:bodyPr>
          <a:lstStyle/>
          <a:p>
            <a:r>
              <a:rPr lang="fr-FR" dirty="0"/>
              <a:t>Tenter de répondre au choix cornélien à faire entre l’obéissance, la loyauté à l’entreprise, la structure qui emploie l’ingénieur et la responsabilité et la vérité.</a:t>
            </a:r>
          </a:p>
          <a:p>
            <a:r>
              <a:rPr lang="fr-FR" dirty="0"/>
              <a:t>Question de la liberté de l’ingénieur, de son autonomie, de sa majorité ou de sa mise sous tutelle.</a:t>
            </a:r>
          </a:p>
        </p:txBody>
      </p:sp>
    </p:spTree>
    <p:extLst>
      <p:ext uri="{BB962C8B-B14F-4D97-AF65-F5344CB8AC3E}">
        <p14:creationId xmlns:p14="http://schemas.microsoft.com/office/powerpoint/2010/main" val="6003819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 </a:t>
            </a:r>
            <a:r>
              <a:rPr lang="fr-FR" dirty="0" err="1"/>
              <a:t>pragmatico</a:t>
            </a:r>
            <a:r>
              <a:rPr lang="fr-FR" dirty="0"/>
              <a:t>-utilitariste</a:t>
            </a:r>
          </a:p>
        </p:txBody>
      </p:sp>
      <p:pic>
        <p:nvPicPr>
          <p:cNvPr id="45058" name="Picture 2"/>
          <p:cNvPicPr>
            <a:picLocks noGrp="1" noChangeAspect="1" noChangeArrowheads="1"/>
          </p:cNvPicPr>
          <p:nvPr>
            <p:ph idx="1"/>
          </p:nvPr>
        </p:nvPicPr>
        <p:blipFill>
          <a:blip r:embed="rId3" cstate="print"/>
          <a:srcRect/>
          <a:stretch>
            <a:fillRect/>
          </a:stretch>
        </p:blipFill>
        <p:spPr bwMode="auto">
          <a:xfrm>
            <a:off x="3300239" y="1935164"/>
            <a:ext cx="5591523" cy="4389437"/>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 </a:t>
            </a:r>
            <a:r>
              <a:rPr lang="fr-FR" dirty="0" err="1"/>
              <a:t>pragmatico</a:t>
            </a:r>
            <a:r>
              <a:rPr lang="fr-FR" dirty="0"/>
              <a:t>-utilitariste</a:t>
            </a:r>
          </a:p>
        </p:txBody>
      </p:sp>
      <p:sp>
        <p:nvSpPr>
          <p:cNvPr id="3" name="Espace réservé du contenu 2"/>
          <p:cNvSpPr>
            <a:spLocks noGrp="1"/>
          </p:cNvSpPr>
          <p:nvPr>
            <p:ph sz="half" idx="1"/>
          </p:nvPr>
        </p:nvSpPr>
        <p:spPr/>
        <p:txBody>
          <a:bodyPr>
            <a:normAutofit fontScale="85000" lnSpcReduction="20000"/>
          </a:bodyPr>
          <a:lstStyle/>
          <a:p>
            <a:r>
              <a:rPr lang="fr-FR" dirty="0"/>
              <a:t>Néo-utilitaristes</a:t>
            </a:r>
          </a:p>
          <a:p>
            <a:pPr lvl="1"/>
            <a:r>
              <a:rPr lang="fr-FR" dirty="0"/>
              <a:t>Bentham et Mill</a:t>
            </a:r>
          </a:p>
          <a:p>
            <a:r>
              <a:rPr lang="fr-FR" dirty="0" err="1"/>
              <a:t>Conséquentialisme</a:t>
            </a:r>
            <a:endParaRPr lang="fr-FR" dirty="0"/>
          </a:p>
          <a:p>
            <a:pPr lvl="1"/>
            <a:r>
              <a:rPr lang="fr-FR" dirty="0"/>
              <a:t>Bentham</a:t>
            </a:r>
          </a:p>
          <a:p>
            <a:r>
              <a:rPr lang="fr-FR" dirty="0"/>
              <a:t>Maximiser les plaisirs</a:t>
            </a:r>
          </a:p>
          <a:p>
            <a:r>
              <a:rPr lang="fr-FR" dirty="0"/>
              <a:t>Minimiser la douleur</a:t>
            </a:r>
          </a:p>
          <a:p>
            <a:r>
              <a:rPr lang="fr-FR" dirty="0"/>
              <a:t>Accroitre la sphère des libertés personnelles pour le plus grand bien du plus grand nombre</a:t>
            </a:r>
          </a:p>
          <a:p>
            <a:endParaRPr lang="fr-FR" dirty="0"/>
          </a:p>
        </p:txBody>
      </p:sp>
      <p:pic>
        <p:nvPicPr>
          <p:cNvPr id="46082" name="Picture 2"/>
          <p:cNvPicPr>
            <a:picLocks noGrp="1" noChangeAspect="1" noChangeArrowheads="1"/>
          </p:cNvPicPr>
          <p:nvPr>
            <p:ph sz="half" idx="2"/>
          </p:nvPr>
        </p:nvPicPr>
        <p:blipFill>
          <a:blip r:embed="rId3" cstate="print"/>
          <a:srcRect/>
          <a:stretch>
            <a:fillRect/>
          </a:stretch>
        </p:blipFill>
        <p:spPr bwMode="auto">
          <a:xfrm>
            <a:off x="5939357" y="2348880"/>
            <a:ext cx="4285671" cy="3312368"/>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 </a:t>
            </a:r>
            <a:r>
              <a:rPr lang="fr-FR" dirty="0" err="1"/>
              <a:t>pragmatico</a:t>
            </a:r>
            <a:r>
              <a:rPr lang="fr-FR" dirty="0"/>
              <a:t>-utilitariste</a:t>
            </a:r>
          </a:p>
        </p:txBody>
      </p:sp>
      <p:sp>
        <p:nvSpPr>
          <p:cNvPr id="5" name="Espace réservé du contenu 4"/>
          <p:cNvSpPr>
            <a:spLocks noGrp="1"/>
          </p:cNvSpPr>
          <p:nvPr>
            <p:ph idx="1"/>
          </p:nvPr>
        </p:nvSpPr>
        <p:spPr/>
        <p:txBody>
          <a:bodyPr>
            <a:normAutofit fontScale="85000" lnSpcReduction="10000"/>
          </a:bodyPr>
          <a:lstStyle/>
          <a:p>
            <a:r>
              <a:rPr lang="fr-FR" dirty="0"/>
              <a:t>∑ biens + ∑ plaisirs individuels = bien commun</a:t>
            </a:r>
          </a:p>
          <a:p>
            <a:r>
              <a:rPr lang="fr-FR" dirty="0"/>
              <a:t>Analyse </a:t>
            </a:r>
          </a:p>
          <a:p>
            <a:pPr lvl="1"/>
            <a:r>
              <a:rPr lang="fr-FR" dirty="0"/>
              <a:t>Coût / bénéfice</a:t>
            </a:r>
          </a:p>
          <a:p>
            <a:pPr lvl="1"/>
            <a:r>
              <a:rPr lang="fr-FR" dirty="0"/>
              <a:t>Coût / efficacité</a:t>
            </a:r>
          </a:p>
          <a:p>
            <a:pPr lvl="1"/>
            <a:r>
              <a:rPr lang="fr-FR" i="1" dirty="0" err="1"/>
              <a:t>Quality</a:t>
            </a:r>
            <a:r>
              <a:rPr lang="fr-FR" i="1" dirty="0"/>
              <a:t> – </a:t>
            </a:r>
            <a:r>
              <a:rPr lang="fr-FR" i="1" dirty="0" err="1"/>
              <a:t>adjusted</a:t>
            </a:r>
            <a:r>
              <a:rPr lang="fr-FR" i="1" dirty="0"/>
              <a:t> life </a:t>
            </a:r>
            <a:r>
              <a:rPr lang="fr-FR" i="1" dirty="0" err="1"/>
              <a:t>years</a:t>
            </a:r>
            <a:endParaRPr lang="fr-FR" i="1" dirty="0"/>
          </a:p>
          <a:p>
            <a:r>
              <a:rPr lang="fr-FR" dirty="0"/>
              <a:t>Parfait pour un canapé, mais est-ce toujours adapté pour les questions directement liées à l’humain ?</a:t>
            </a:r>
          </a:p>
          <a:p>
            <a:r>
              <a:rPr lang="fr-FR" dirty="0"/>
              <a:t>La fin justifie les moyens, c’est donc la fin qui sera jugée moralement et non les moyens mis en œuvre pour y aboutir.</a:t>
            </a:r>
          </a:p>
          <a:p>
            <a:endParaRPr lang="fr-F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314937-3D01-4A91-A0D9-097C5076D6B2}"/>
              </a:ext>
            </a:extLst>
          </p:cNvPr>
          <p:cNvSpPr>
            <a:spLocks noGrp="1"/>
          </p:cNvSpPr>
          <p:nvPr>
            <p:ph type="title"/>
          </p:nvPr>
        </p:nvSpPr>
        <p:spPr/>
        <p:txBody>
          <a:bodyPr/>
          <a:lstStyle/>
          <a:p>
            <a:r>
              <a:rPr lang="fr-FR" dirty="0"/>
              <a:t>Modèle </a:t>
            </a:r>
            <a:r>
              <a:rPr lang="fr-FR" dirty="0" err="1"/>
              <a:t>pragmatico</a:t>
            </a:r>
            <a:r>
              <a:rPr lang="fr-FR" dirty="0"/>
              <a:t>-utilitariste</a:t>
            </a:r>
          </a:p>
        </p:txBody>
      </p:sp>
      <p:pic>
        <p:nvPicPr>
          <p:cNvPr id="9" name="Espace réservé du contenu 8">
            <a:extLst>
              <a:ext uri="{FF2B5EF4-FFF2-40B4-BE49-F238E27FC236}">
                <a16:creationId xmlns:a16="http://schemas.microsoft.com/office/drawing/2014/main" id="{458D9B92-DBC1-4667-8689-E30B46EF4E21}"/>
              </a:ext>
            </a:extLst>
          </p:cNvPr>
          <p:cNvPicPr>
            <a:picLocks noGrp="1" noChangeAspect="1"/>
          </p:cNvPicPr>
          <p:nvPr>
            <p:ph idx="1"/>
          </p:nvPr>
        </p:nvPicPr>
        <p:blipFill>
          <a:blip r:embed="rId2"/>
          <a:stretch>
            <a:fillRect/>
          </a:stretch>
        </p:blipFill>
        <p:spPr>
          <a:xfrm>
            <a:off x="6187699" y="561315"/>
            <a:ext cx="3828215" cy="5199062"/>
          </a:xfrm>
          <a:prstGeom prst="rect">
            <a:avLst/>
          </a:prstGeom>
        </p:spPr>
      </p:pic>
      <p:sp>
        <p:nvSpPr>
          <p:cNvPr id="8" name="Espace réservé du texte 7">
            <a:extLst>
              <a:ext uri="{FF2B5EF4-FFF2-40B4-BE49-F238E27FC236}">
                <a16:creationId xmlns:a16="http://schemas.microsoft.com/office/drawing/2014/main" id="{A8165E79-73C5-41B4-8FBA-F6A4C92B546B}"/>
              </a:ext>
            </a:extLst>
          </p:cNvPr>
          <p:cNvSpPr>
            <a:spLocks noGrp="1"/>
          </p:cNvSpPr>
          <p:nvPr>
            <p:ph type="body" sz="half" idx="2"/>
          </p:nvPr>
        </p:nvSpPr>
        <p:spPr/>
        <p:txBody>
          <a:bodyPr>
            <a:normAutofit/>
          </a:bodyPr>
          <a:lstStyle/>
          <a:p>
            <a:r>
              <a:rPr lang="fr-FR" sz="2000" dirty="0"/>
              <a:t>Sacrifice ? Qui ? Quoi ? Pourquoi ? Est-ce juste ? Est-ce bon ? Est-ce souhaitable ? Qu’en est-il de la vérité ? Qu’en est-il de la liberté ?</a:t>
            </a:r>
          </a:p>
          <a:p>
            <a:r>
              <a:rPr lang="fr-FR" sz="2000" dirty="0"/>
              <a:t>Accepte-t-on la réciprocité ?</a:t>
            </a:r>
          </a:p>
        </p:txBody>
      </p:sp>
    </p:spTree>
    <p:extLst>
      <p:ext uri="{BB962C8B-B14F-4D97-AF65-F5344CB8AC3E}">
        <p14:creationId xmlns:p14="http://schemas.microsoft.com/office/powerpoint/2010/main" val="40065965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itre 4">
            <a:extLst>
              <a:ext uri="{FF2B5EF4-FFF2-40B4-BE49-F238E27FC236}">
                <a16:creationId xmlns:a16="http://schemas.microsoft.com/office/drawing/2014/main" id="{970EF118-5F4F-4260-98D3-BF3287C982B6}"/>
              </a:ext>
            </a:extLst>
          </p:cNvPr>
          <p:cNvSpPr>
            <a:spLocks noGrp="1"/>
          </p:cNvSpPr>
          <p:nvPr>
            <p:ph type="title"/>
          </p:nvPr>
        </p:nvSpPr>
        <p:spPr>
          <a:xfrm>
            <a:off x="4996697" y="618518"/>
            <a:ext cx="6050713" cy="1478570"/>
          </a:xfrm>
        </p:spPr>
        <p:txBody>
          <a:bodyPr>
            <a:normAutofit/>
          </a:bodyPr>
          <a:lstStyle/>
          <a:p>
            <a:r>
              <a:rPr lang="fr-FR" dirty="0"/>
              <a:t>Modèle déontologique</a:t>
            </a:r>
          </a:p>
        </p:txBody>
      </p:sp>
      <p:pic>
        <p:nvPicPr>
          <p:cNvPr id="7" name="Image 6">
            <a:extLst>
              <a:ext uri="{FF2B5EF4-FFF2-40B4-BE49-F238E27FC236}">
                <a16:creationId xmlns:a16="http://schemas.microsoft.com/office/drawing/2014/main" id="{030035E4-83E2-422C-83D0-D930A5E1BB8B}"/>
              </a:ext>
            </a:extLst>
          </p:cNvPr>
          <p:cNvPicPr>
            <a:picLocks noChangeAspect="1"/>
          </p:cNvPicPr>
          <p:nvPr/>
        </p:nvPicPr>
        <p:blipFill rotWithShape="1">
          <a:blip r:embed="rId4"/>
          <a:srcRect l="8408" r="2652"/>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 name="Espace réservé du contenu 5">
            <a:extLst>
              <a:ext uri="{FF2B5EF4-FFF2-40B4-BE49-F238E27FC236}">
                <a16:creationId xmlns:a16="http://schemas.microsoft.com/office/drawing/2014/main" id="{BE522C48-1A0F-44EE-BA5C-333C6FEB859E}"/>
              </a:ext>
            </a:extLst>
          </p:cNvPr>
          <p:cNvSpPr>
            <a:spLocks noGrp="1"/>
          </p:cNvSpPr>
          <p:nvPr>
            <p:ph idx="1"/>
          </p:nvPr>
        </p:nvSpPr>
        <p:spPr>
          <a:xfrm>
            <a:off x="4968958" y="2249487"/>
            <a:ext cx="6078453" cy="3541714"/>
          </a:xfrm>
        </p:spPr>
        <p:txBody>
          <a:bodyPr>
            <a:normAutofit fontScale="92500" lnSpcReduction="20000"/>
          </a:bodyPr>
          <a:lstStyle/>
          <a:p>
            <a:r>
              <a:rPr lang="fr-FR" b="1" dirty="0"/>
              <a:t>Point de référence </a:t>
            </a:r>
            <a:r>
              <a:rPr lang="fr-FR" dirty="0"/>
              <a:t>: le devoir. Répond aux questions « Que dois-je faire ? Faut-il ? Peut-on ? envisagées d’un point de vue moral et non pratique)</a:t>
            </a:r>
          </a:p>
          <a:p>
            <a:r>
              <a:rPr lang="fr-FR" dirty="0"/>
              <a:t>Les actes sont bons ou mauvais en eux-mêmes indépendamment des conséquences. </a:t>
            </a:r>
          </a:p>
          <a:p>
            <a:r>
              <a:rPr lang="fr-FR" dirty="0"/>
              <a:t>L’acte est bon lorsqu’il est accompli conformément à la loi morale.</a:t>
            </a:r>
          </a:p>
          <a:p>
            <a:r>
              <a:rPr lang="fr-FR" dirty="0"/>
              <a:t>Lié à l’impératif catégorique</a:t>
            </a:r>
          </a:p>
          <a:p>
            <a:endParaRPr lang="fr-FR" dirty="0"/>
          </a:p>
        </p:txBody>
      </p:sp>
    </p:spTree>
    <p:extLst>
      <p:ext uri="{BB962C8B-B14F-4D97-AF65-F5344CB8AC3E}">
        <p14:creationId xmlns:p14="http://schemas.microsoft.com/office/powerpoint/2010/main" val="2458875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p:cNvSpPr>
            <a:spLocks noGrp="1"/>
          </p:cNvSpPr>
          <p:nvPr>
            <p:ph type="title"/>
          </p:nvPr>
        </p:nvSpPr>
        <p:spPr>
          <a:xfrm>
            <a:off x="4996697" y="618518"/>
            <a:ext cx="6050713" cy="1478570"/>
          </a:xfrm>
        </p:spPr>
        <p:txBody>
          <a:bodyPr>
            <a:normAutofit/>
          </a:bodyPr>
          <a:lstStyle/>
          <a:p>
            <a:r>
              <a:rPr lang="fr-FR" dirty="0"/>
              <a:t>Déontologie </a:t>
            </a:r>
          </a:p>
        </p:txBody>
      </p:sp>
      <p:pic>
        <p:nvPicPr>
          <p:cNvPr id="3" name="Image 2">
            <a:extLst>
              <a:ext uri="{FF2B5EF4-FFF2-40B4-BE49-F238E27FC236}">
                <a16:creationId xmlns:a16="http://schemas.microsoft.com/office/drawing/2014/main" id="{7E829786-54CE-46CF-9E03-DC6F32851F63}"/>
              </a:ext>
            </a:extLst>
          </p:cNvPr>
          <p:cNvPicPr>
            <a:picLocks noChangeAspect="1"/>
          </p:cNvPicPr>
          <p:nvPr/>
        </p:nvPicPr>
        <p:blipFill rotWithShape="1">
          <a:blip r:embed="rId5"/>
          <a:srcRect l="961"/>
          <a:stretch/>
        </p:blipFill>
        <p:spPr>
          <a:xfrm>
            <a:off x="-5597" y="10"/>
            <a:ext cx="4635583" cy="6857990"/>
          </a:xfrm>
          <a:prstGeom prst="rect">
            <a:avLst/>
          </a:prstGeom>
        </p:spPr>
      </p:pic>
      <p:grpSp>
        <p:nvGrpSpPr>
          <p:cNvPr id="14" name="Group 1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1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4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5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5" name="Espace réservé du contenu 4"/>
          <p:cNvSpPr>
            <a:spLocks noGrp="1"/>
          </p:cNvSpPr>
          <p:nvPr>
            <p:ph idx="1"/>
          </p:nvPr>
        </p:nvSpPr>
        <p:spPr>
          <a:xfrm>
            <a:off x="4968958" y="2249487"/>
            <a:ext cx="6078453" cy="3541714"/>
          </a:xfrm>
        </p:spPr>
        <p:txBody>
          <a:bodyPr>
            <a:normAutofit/>
          </a:bodyPr>
          <a:lstStyle/>
          <a:p>
            <a:pPr>
              <a:lnSpc>
                <a:spcPct val="110000"/>
              </a:lnSpc>
            </a:pPr>
            <a:r>
              <a:rPr lang="fr-FR" sz="2000" dirty="0"/>
              <a:t>Point de référence : le devoir (universalisable cz Kant)</a:t>
            </a:r>
          </a:p>
          <a:p>
            <a:pPr>
              <a:lnSpc>
                <a:spcPct val="110000"/>
              </a:lnSpc>
            </a:pPr>
            <a:r>
              <a:rPr lang="fr-FR" sz="2000" dirty="0"/>
              <a:t>Action menée en fonction des devoirs et des obligations morales</a:t>
            </a:r>
          </a:p>
          <a:p>
            <a:pPr>
              <a:lnSpc>
                <a:spcPct val="110000"/>
              </a:lnSpc>
            </a:pPr>
            <a:r>
              <a:rPr lang="fr-FR" sz="2000" dirty="0"/>
              <a:t>« Le kantisme a les mains pures, mais il n’a pas de mains. » Charles Péguy</a:t>
            </a:r>
          </a:p>
          <a:p>
            <a:pPr>
              <a:lnSpc>
                <a:spcPct val="110000"/>
              </a:lnSpc>
            </a:pPr>
            <a:r>
              <a:rPr lang="fr-FR" sz="2000" dirty="0"/>
              <a:t>Principisme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7A7245-039C-4808-8206-B11C7C49C032}"/>
              </a:ext>
            </a:extLst>
          </p:cNvPr>
          <p:cNvSpPr>
            <a:spLocks noGrp="1"/>
          </p:cNvSpPr>
          <p:nvPr>
            <p:ph type="title"/>
          </p:nvPr>
        </p:nvSpPr>
        <p:spPr>
          <a:xfrm>
            <a:off x="1141412" y="618518"/>
            <a:ext cx="5894387" cy="1478570"/>
          </a:xfrm>
        </p:spPr>
        <p:txBody>
          <a:bodyPr anchor="b">
            <a:normAutofit/>
          </a:bodyPr>
          <a:lstStyle/>
          <a:p>
            <a:r>
              <a:rPr lang="fr-FR" dirty="0"/>
              <a:t>Déontologie</a:t>
            </a:r>
          </a:p>
        </p:txBody>
      </p:sp>
      <p:sp>
        <p:nvSpPr>
          <p:cNvPr id="3" name="Espace réservé du contenu 2">
            <a:extLst>
              <a:ext uri="{FF2B5EF4-FFF2-40B4-BE49-F238E27FC236}">
                <a16:creationId xmlns:a16="http://schemas.microsoft.com/office/drawing/2014/main" id="{444F30D7-50C3-4029-A677-0EB26D2B668B}"/>
              </a:ext>
            </a:extLst>
          </p:cNvPr>
          <p:cNvSpPr>
            <a:spLocks noGrp="1"/>
          </p:cNvSpPr>
          <p:nvPr>
            <p:ph idx="1"/>
          </p:nvPr>
        </p:nvSpPr>
        <p:spPr>
          <a:xfrm>
            <a:off x="1141412" y="2249487"/>
            <a:ext cx="5894388" cy="3541714"/>
          </a:xfrm>
        </p:spPr>
        <p:txBody>
          <a:bodyPr>
            <a:normAutofit/>
          </a:bodyPr>
          <a:lstStyle/>
          <a:p>
            <a:r>
              <a:rPr lang="fr-FR" sz="2200" dirty="0"/>
              <a:t>Morale ou éthique ? La jurisprudence, en particulier, est là pour préciser chacun des articles d’un code et lui donner son caractère éthique.</a:t>
            </a:r>
          </a:p>
          <a:p>
            <a:r>
              <a:rPr lang="fr-FR" sz="2200" dirty="0"/>
              <a:t>« La notion d’obligation prime celle de droit, qui lui est subordonnée et relative. », </a:t>
            </a:r>
            <a:r>
              <a:rPr lang="fr-FR" sz="1600" dirty="0"/>
              <a:t>Simone Weil, </a:t>
            </a:r>
            <a:r>
              <a:rPr lang="fr-FR" sz="1600" i="1" dirty="0"/>
              <a:t>L’enracinement, Prélude à une déclaration des devoirs envers l’être humain, </a:t>
            </a:r>
            <a:r>
              <a:rPr lang="fr-FR" sz="1600" dirty="0"/>
              <a:t>1949.</a:t>
            </a:r>
            <a:endParaRPr lang="fr-FR" sz="1600" i="1" dirty="0"/>
          </a:p>
          <a:p>
            <a:endParaRPr lang="fr-FR" sz="2200" dirty="0"/>
          </a:p>
        </p:txBody>
      </p:sp>
      <p:pic>
        <p:nvPicPr>
          <p:cNvPr id="5" name="Image 4">
            <a:extLst>
              <a:ext uri="{FF2B5EF4-FFF2-40B4-BE49-F238E27FC236}">
                <a16:creationId xmlns:a16="http://schemas.microsoft.com/office/drawing/2014/main" id="{3383B6AC-364E-43D2-9775-DBA130B50AF3}"/>
              </a:ext>
            </a:extLst>
          </p:cNvPr>
          <p:cNvPicPr>
            <a:picLocks noChangeAspect="1"/>
          </p:cNvPicPr>
          <p:nvPr/>
        </p:nvPicPr>
        <p:blipFill rotWithShape="1">
          <a:blip r:embed="rId3"/>
          <a:srcRect r="29898" b="-3"/>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2471776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991544" y="908720"/>
            <a:ext cx="8229600" cy="1143000"/>
          </a:xfrm>
        </p:spPr>
        <p:txBody>
          <a:bodyPr>
            <a:normAutofit/>
          </a:bodyPr>
          <a:lstStyle/>
          <a:p>
            <a:r>
              <a:rPr lang="fr-FR" dirty="0"/>
              <a:t>Modèle eudémoniste ou éthique des vertus</a:t>
            </a:r>
          </a:p>
        </p:txBody>
      </p:sp>
      <p:sp>
        <p:nvSpPr>
          <p:cNvPr id="5" name="Espace réservé du contenu 4"/>
          <p:cNvSpPr>
            <a:spLocks noGrp="1"/>
          </p:cNvSpPr>
          <p:nvPr>
            <p:ph sz="half" idx="1"/>
          </p:nvPr>
        </p:nvSpPr>
        <p:spPr>
          <a:xfrm>
            <a:off x="1981200" y="2132856"/>
            <a:ext cx="4038600" cy="4009298"/>
          </a:xfrm>
        </p:spPr>
        <p:txBody>
          <a:bodyPr>
            <a:normAutofit fontScale="92500" lnSpcReduction="10000"/>
          </a:bodyPr>
          <a:lstStyle/>
          <a:p>
            <a:r>
              <a:rPr lang="fr-FR" dirty="0"/>
              <a:t>Aristote </a:t>
            </a:r>
          </a:p>
          <a:p>
            <a:r>
              <a:rPr lang="fr-FR" dirty="0"/>
              <a:t>Recherche de la pratique des vertus (courage, tempérance, prudence et Justice) pour trouver le bonheur, pour une « vie bonne ».</a:t>
            </a:r>
          </a:p>
          <a:p>
            <a:r>
              <a:rPr lang="fr-FR" dirty="0"/>
              <a:t>L’Autre profondément impliqué dans la pratique des vertus </a:t>
            </a:r>
          </a:p>
          <a:p>
            <a:r>
              <a:rPr lang="fr-FR" dirty="0"/>
              <a:t>L’éthique de la justice</a:t>
            </a:r>
          </a:p>
        </p:txBody>
      </p:sp>
      <p:pic>
        <p:nvPicPr>
          <p:cNvPr id="47106" name="Picture 2"/>
          <p:cNvPicPr>
            <a:picLocks noGrp="1" noChangeAspect="1" noChangeArrowheads="1"/>
          </p:cNvPicPr>
          <p:nvPr>
            <p:ph sz="half" idx="2"/>
          </p:nvPr>
        </p:nvPicPr>
        <p:blipFill>
          <a:blip r:embed="rId3" cstate="print"/>
          <a:srcRect/>
          <a:stretch>
            <a:fillRect/>
          </a:stretch>
        </p:blipFill>
        <p:spPr bwMode="auto">
          <a:xfrm>
            <a:off x="7340824" y="1932332"/>
            <a:ext cx="2880320" cy="4016948"/>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1991544" y="1052736"/>
            <a:ext cx="8229600" cy="1143000"/>
          </a:xfrm>
        </p:spPr>
        <p:txBody>
          <a:bodyPr>
            <a:normAutofit/>
          </a:bodyPr>
          <a:lstStyle/>
          <a:p>
            <a:r>
              <a:rPr lang="fr-FR" dirty="0"/>
              <a:t>Modèle eudémoniste ou éthique des vertus</a:t>
            </a:r>
          </a:p>
        </p:txBody>
      </p:sp>
      <p:sp>
        <p:nvSpPr>
          <p:cNvPr id="6" name="Espace réservé du contenu 5"/>
          <p:cNvSpPr>
            <a:spLocks noGrp="1"/>
          </p:cNvSpPr>
          <p:nvPr>
            <p:ph sz="half" idx="1"/>
          </p:nvPr>
        </p:nvSpPr>
        <p:spPr>
          <a:xfrm>
            <a:off x="1269507" y="2276872"/>
            <a:ext cx="4750293" cy="4078052"/>
          </a:xfrm>
        </p:spPr>
        <p:txBody>
          <a:bodyPr>
            <a:normAutofit fontScale="92500"/>
          </a:bodyPr>
          <a:lstStyle/>
          <a:p>
            <a:pPr>
              <a:buNone/>
            </a:pPr>
            <a:endParaRPr lang="fr-FR" dirty="0"/>
          </a:p>
          <a:p>
            <a:r>
              <a:rPr lang="fr-FR" dirty="0"/>
              <a:t>Courage entre peur et audace,</a:t>
            </a:r>
          </a:p>
          <a:p>
            <a:r>
              <a:rPr lang="fr-FR" dirty="0"/>
              <a:t>Tempérance, ni colère, ni indifférence,</a:t>
            </a:r>
          </a:p>
          <a:p>
            <a:r>
              <a:rPr lang="fr-FR" dirty="0"/>
              <a:t>Pudeur = humilité</a:t>
            </a:r>
          </a:p>
          <a:p>
            <a:r>
              <a:rPr lang="fr-FR" dirty="0"/>
              <a:t>Prudence</a:t>
            </a:r>
          </a:p>
          <a:p>
            <a:r>
              <a:rPr lang="fr-FR" dirty="0"/>
              <a:t>N’est-ce pas un peu idéaliste ? Est-ce une éthique réaliste au regard des exigences économiques ?</a:t>
            </a:r>
          </a:p>
        </p:txBody>
      </p:sp>
      <p:pic>
        <p:nvPicPr>
          <p:cNvPr id="48130" name="Picture 2"/>
          <p:cNvPicPr>
            <a:picLocks noGrp="1" noChangeAspect="1" noChangeArrowheads="1"/>
          </p:cNvPicPr>
          <p:nvPr>
            <p:ph sz="half" idx="2"/>
          </p:nvPr>
        </p:nvPicPr>
        <p:blipFill>
          <a:blip r:embed="rId3" cstate="print"/>
          <a:srcRect/>
          <a:stretch>
            <a:fillRect/>
          </a:stretch>
        </p:blipFill>
        <p:spPr bwMode="auto">
          <a:xfrm>
            <a:off x="6888088" y="2204865"/>
            <a:ext cx="2520280" cy="4294425"/>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4107E5-C216-41B1-A6A1-FD7E3811BCD7}"/>
              </a:ext>
            </a:extLst>
          </p:cNvPr>
          <p:cNvSpPr>
            <a:spLocks noGrp="1"/>
          </p:cNvSpPr>
          <p:nvPr>
            <p:ph type="title"/>
          </p:nvPr>
        </p:nvSpPr>
        <p:spPr/>
        <p:txBody>
          <a:bodyPr/>
          <a:lstStyle/>
          <a:p>
            <a:r>
              <a:rPr lang="fr-FR" dirty="0"/>
              <a:t>Modèle eudémoniste ou éthique des vertus</a:t>
            </a:r>
          </a:p>
        </p:txBody>
      </p:sp>
      <p:sp>
        <p:nvSpPr>
          <p:cNvPr id="5" name="Espace réservé du contenu 4">
            <a:extLst>
              <a:ext uri="{FF2B5EF4-FFF2-40B4-BE49-F238E27FC236}">
                <a16:creationId xmlns:a16="http://schemas.microsoft.com/office/drawing/2014/main" id="{B70A23D0-EF6B-41E3-BA86-564F14EC0ACF}"/>
              </a:ext>
            </a:extLst>
          </p:cNvPr>
          <p:cNvSpPr>
            <a:spLocks noGrp="1"/>
          </p:cNvSpPr>
          <p:nvPr>
            <p:ph idx="1"/>
          </p:nvPr>
        </p:nvSpPr>
        <p:spPr/>
        <p:txBody>
          <a:bodyPr/>
          <a:lstStyle/>
          <a:p>
            <a:r>
              <a:rPr lang="fr-FR" dirty="0"/>
              <a:t>Ode à l’amitié qui grandit grâce à la pratique des vertus pour chacun des protagonistes.</a:t>
            </a:r>
          </a:p>
          <a:p>
            <a:r>
              <a:rPr lang="fr-FR" dirty="0"/>
              <a:t>Souci de faire grandir l’autre autant que moi. La pratique des vertus est aussi altruiste. </a:t>
            </a:r>
          </a:p>
        </p:txBody>
      </p:sp>
    </p:spTree>
    <p:extLst>
      <p:ext uri="{BB962C8B-B14F-4D97-AF65-F5344CB8AC3E}">
        <p14:creationId xmlns:p14="http://schemas.microsoft.com/office/powerpoint/2010/main" val="203874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2" name="Rectangle 41">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45"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48"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9"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0"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3"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4"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5"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6"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7"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58"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9"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0"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1"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2"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3"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4"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5"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6"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7"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1D0FA4B1-A642-4D19-8526-5375C82307AB}"/>
              </a:ext>
            </a:extLst>
          </p:cNvPr>
          <p:cNvSpPr>
            <a:spLocks noGrp="1"/>
          </p:cNvSpPr>
          <p:nvPr>
            <p:ph type="ctrTitle"/>
          </p:nvPr>
        </p:nvSpPr>
        <p:spPr>
          <a:xfrm>
            <a:off x="2667000" y="2328334"/>
            <a:ext cx="6858000" cy="1367896"/>
          </a:xfrm>
        </p:spPr>
        <p:txBody>
          <a:bodyPr>
            <a:normAutofit/>
          </a:bodyPr>
          <a:lstStyle/>
          <a:p>
            <a:pPr algn="ctr"/>
            <a:r>
              <a:rPr lang="fr-FR" sz="4400">
                <a:solidFill>
                  <a:srgbClr val="FFFFFF"/>
                </a:solidFill>
              </a:rPr>
              <a:t>DÉfinition et finalité de l’éthique</a:t>
            </a:r>
          </a:p>
        </p:txBody>
      </p:sp>
      <p:sp>
        <p:nvSpPr>
          <p:cNvPr id="4" name="Sous-titre 3">
            <a:extLst>
              <a:ext uri="{FF2B5EF4-FFF2-40B4-BE49-F238E27FC236}">
                <a16:creationId xmlns:a16="http://schemas.microsoft.com/office/drawing/2014/main" id="{6B2FB52C-A363-4C8C-80AE-0C47DDE79AF1}"/>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1397970864"/>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Personnalisme </a:t>
            </a:r>
          </a:p>
        </p:txBody>
      </p:sp>
      <p:sp>
        <p:nvSpPr>
          <p:cNvPr id="3" name="Espace réservé du contenu 2"/>
          <p:cNvSpPr>
            <a:spLocks noGrp="1"/>
          </p:cNvSpPr>
          <p:nvPr>
            <p:ph idx="1"/>
          </p:nvPr>
        </p:nvSpPr>
        <p:spPr/>
        <p:txBody>
          <a:bodyPr/>
          <a:lstStyle/>
          <a:p>
            <a:r>
              <a:rPr lang="fr-FR" dirty="0"/>
              <a:t>Personnalisme ontologique : existence ET essence dans la personne unifiée en corps-esprit. Pas de somme des parties sinon matérialisme.</a:t>
            </a:r>
          </a:p>
          <a:p>
            <a:endParaRPr lang="fr-FR" dirty="0"/>
          </a:p>
          <a:p>
            <a:endParaRPr lang="fr-FR" dirty="0"/>
          </a:p>
          <a:p>
            <a:endParaRPr lang="fr-FR" dirty="0"/>
          </a:p>
          <a:p>
            <a:endParaRPr lang="fr-FR" dirty="0"/>
          </a:p>
        </p:txBody>
      </p:sp>
      <p:pic>
        <p:nvPicPr>
          <p:cNvPr id="8" name="Picture 2"/>
          <p:cNvPicPr>
            <a:picLocks noChangeAspect="1" noChangeArrowheads="1"/>
          </p:cNvPicPr>
          <p:nvPr/>
        </p:nvPicPr>
        <p:blipFill>
          <a:blip r:embed="rId3" cstate="print"/>
          <a:srcRect/>
          <a:stretch>
            <a:fillRect/>
          </a:stretch>
        </p:blipFill>
        <p:spPr bwMode="auto">
          <a:xfrm>
            <a:off x="3215681" y="3212977"/>
            <a:ext cx="5965279" cy="2657101"/>
          </a:xfrm>
          <a:prstGeom prst="rect">
            <a:avLst/>
          </a:prstGeom>
          <a:noFill/>
          <a:ln w="9525">
            <a:noFill/>
            <a:miter lim="800000"/>
            <a:headEnd/>
            <a:tailEnd/>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Personnalisme </a:t>
            </a:r>
          </a:p>
        </p:txBody>
      </p:sp>
      <p:sp>
        <p:nvSpPr>
          <p:cNvPr id="3" name="Espace réservé du contenu 2"/>
          <p:cNvSpPr>
            <a:spLocks noGrp="1"/>
          </p:cNvSpPr>
          <p:nvPr>
            <p:ph sz="quarter" idx="4294967295"/>
          </p:nvPr>
        </p:nvSpPr>
        <p:spPr>
          <a:xfrm>
            <a:off x="1005840" y="2313432"/>
            <a:ext cx="4980432" cy="3493008"/>
          </a:xfrm>
          <a:prstGeom prst="rect">
            <a:avLst/>
          </a:prstGeom>
        </p:spPr>
        <p:txBody>
          <a:bodyPr>
            <a:normAutofit/>
          </a:bodyPr>
          <a:lstStyle/>
          <a:p>
            <a:r>
              <a:rPr lang="fr-FR" dirty="0"/>
              <a:t>Boèce : « substance individuelle de nature raisonnable », émergence de l’individualité.</a:t>
            </a:r>
          </a:p>
          <a:p>
            <a:r>
              <a:rPr lang="fr-FR" dirty="0"/>
              <a:t>Avant Boèce le concept de personne n’existe pas. L’humain existe de façon relative.</a:t>
            </a:r>
          </a:p>
          <a:p>
            <a:r>
              <a:rPr lang="fr-FR" dirty="0"/>
              <a:t>Point de référence : la personne</a:t>
            </a:r>
          </a:p>
          <a:p>
            <a:endParaRPr lang="fr-FR" dirty="0"/>
          </a:p>
          <a:p>
            <a:endParaRPr lang="fr-FR" dirty="0"/>
          </a:p>
          <a:p>
            <a:endParaRPr lang="fr-FR" dirty="0"/>
          </a:p>
        </p:txBody>
      </p:sp>
      <p:sp>
        <p:nvSpPr>
          <p:cNvPr id="4" name="Espace réservé du contenu 3"/>
          <p:cNvSpPr>
            <a:spLocks noGrp="1"/>
          </p:cNvSpPr>
          <p:nvPr>
            <p:ph sz="quarter" idx="4294967295"/>
          </p:nvPr>
        </p:nvSpPr>
        <p:spPr>
          <a:xfrm>
            <a:off x="6169152" y="2313431"/>
            <a:ext cx="3419856" cy="3493008"/>
          </a:xfrm>
          <a:prstGeom prst="rect">
            <a:avLst/>
          </a:prstGeom>
        </p:spPr>
        <p:txBody>
          <a:bodyPr/>
          <a:lstStyle/>
          <a:p>
            <a:endParaRPr lang="fr-FR"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3360" y="1479438"/>
            <a:ext cx="4622800" cy="354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16754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D6CDBEC-521E-4765-BFDC-7DEBB656B4D9}"/>
              </a:ext>
            </a:extLst>
          </p:cNvPr>
          <p:cNvSpPr>
            <a:spLocks noGrp="1"/>
          </p:cNvSpPr>
          <p:nvPr>
            <p:ph type="title"/>
          </p:nvPr>
        </p:nvSpPr>
        <p:spPr/>
        <p:txBody>
          <a:bodyPr/>
          <a:lstStyle/>
          <a:p>
            <a:r>
              <a:rPr lang="fr-FR" dirty="0"/>
              <a:t>Le personnalisme</a:t>
            </a:r>
          </a:p>
        </p:txBody>
      </p:sp>
      <p:pic>
        <p:nvPicPr>
          <p:cNvPr id="8" name="Image 7">
            <a:extLst>
              <a:ext uri="{FF2B5EF4-FFF2-40B4-BE49-F238E27FC236}">
                <a16:creationId xmlns:a16="http://schemas.microsoft.com/office/drawing/2014/main" id="{939E4A7F-94D3-4896-BA2E-D5B696A4E02C}"/>
              </a:ext>
            </a:extLst>
          </p:cNvPr>
          <p:cNvPicPr>
            <a:picLocks noChangeAspect="1"/>
          </p:cNvPicPr>
          <p:nvPr/>
        </p:nvPicPr>
        <p:blipFill>
          <a:blip r:embed="rId2"/>
          <a:stretch>
            <a:fillRect/>
          </a:stretch>
        </p:blipFill>
        <p:spPr>
          <a:xfrm>
            <a:off x="8402591" y="618518"/>
            <a:ext cx="2819400" cy="1619250"/>
          </a:xfrm>
          <a:prstGeom prst="rect">
            <a:avLst/>
          </a:prstGeom>
        </p:spPr>
      </p:pic>
      <p:sp>
        <p:nvSpPr>
          <p:cNvPr id="9" name="ZoneTexte 8">
            <a:extLst>
              <a:ext uri="{FF2B5EF4-FFF2-40B4-BE49-F238E27FC236}">
                <a16:creationId xmlns:a16="http://schemas.microsoft.com/office/drawing/2014/main" id="{9FB0FE51-D0CF-4DAD-993F-13F74BB9A330}"/>
              </a:ext>
            </a:extLst>
          </p:cNvPr>
          <p:cNvSpPr txBox="1"/>
          <p:nvPr/>
        </p:nvSpPr>
        <p:spPr>
          <a:xfrm>
            <a:off x="1251751" y="2299317"/>
            <a:ext cx="6276513" cy="923330"/>
          </a:xfrm>
          <a:prstGeom prst="rect">
            <a:avLst/>
          </a:prstGeom>
          <a:noFill/>
        </p:spPr>
        <p:txBody>
          <a:bodyPr wrap="square" rtlCol="0">
            <a:spAutoFit/>
          </a:bodyPr>
          <a:lstStyle/>
          <a:p>
            <a:r>
              <a:rPr lang="fr-FR" dirty="0"/>
              <a:t>Un exemple : l’accouchement</a:t>
            </a:r>
          </a:p>
          <a:p>
            <a:endParaRPr lang="fr-FR" dirty="0"/>
          </a:p>
          <a:p>
            <a:r>
              <a:rPr lang="fr-FR" dirty="0"/>
              <a:t>Position allongée, assise, debout, accroupie ?</a:t>
            </a:r>
          </a:p>
        </p:txBody>
      </p:sp>
      <p:pic>
        <p:nvPicPr>
          <p:cNvPr id="10" name="Image 9">
            <a:extLst>
              <a:ext uri="{FF2B5EF4-FFF2-40B4-BE49-F238E27FC236}">
                <a16:creationId xmlns:a16="http://schemas.microsoft.com/office/drawing/2014/main" id="{449D7979-2B4D-4214-A914-E74C90E892FC}"/>
              </a:ext>
            </a:extLst>
          </p:cNvPr>
          <p:cNvPicPr>
            <a:picLocks noChangeAspect="1"/>
          </p:cNvPicPr>
          <p:nvPr/>
        </p:nvPicPr>
        <p:blipFill>
          <a:blip r:embed="rId3"/>
          <a:stretch>
            <a:fillRect/>
          </a:stretch>
        </p:blipFill>
        <p:spPr>
          <a:xfrm>
            <a:off x="1251751" y="3494070"/>
            <a:ext cx="4766112" cy="3025298"/>
          </a:xfrm>
          <a:prstGeom prst="rect">
            <a:avLst/>
          </a:prstGeom>
        </p:spPr>
      </p:pic>
      <p:pic>
        <p:nvPicPr>
          <p:cNvPr id="13" name="Espace réservé du contenu 12">
            <a:extLst>
              <a:ext uri="{FF2B5EF4-FFF2-40B4-BE49-F238E27FC236}">
                <a16:creationId xmlns:a16="http://schemas.microsoft.com/office/drawing/2014/main" id="{7568C746-AB8A-45D3-98D6-03A4FDFE07D5}"/>
              </a:ext>
            </a:extLst>
          </p:cNvPr>
          <p:cNvPicPr>
            <a:picLocks noGrp="1" noChangeAspect="1"/>
          </p:cNvPicPr>
          <p:nvPr>
            <p:ph idx="1"/>
          </p:nvPr>
        </p:nvPicPr>
        <p:blipFill>
          <a:blip r:embed="rId4"/>
          <a:stretch>
            <a:fillRect/>
          </a:stretch>
        </p:blipFill>
        <p:spPr>
          <a:xfrm>
            <a:off x="6991448" y="2862104"/>
            <a:ext cx="4876800" cy="2743200"/>
          </a:xfrm>
          <a:prstGeom prst="rect">
            <a:avLst/>
          </a:prstGeom>
        </p:spPr>
      </p:pic>
      <p:pic>
        <p:nvPicPr>
          <p:cNvPr id="15" name="Graphique 14" descr="Double geste d’appui">
            <a:hlinkClick r:id="rId5"/>
            <a:extLst>
              <a:ext uri="{FF2B5EF4-FFF2-40B4-BE49-F238E27FC236}">
                <a16:creationId xmlns:a16="http://schemas.microsoft.com/office/drawing/2014/main" id="{DE7BDE03-72E2-4E4B-829E-B750E817C1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6162" y="675176"/>
            <a:ext cx="914400" cy="914400"/>
          </a:xfrm>
          <a:prstGeom prst="rect">
            <a:avLst/>
          </a:prstGeom>
        </p:spPr>
      </p:pic>
    </p:spTree>
    <p:extLst>
      <p:ext uri="{BB962C8B-B14F-4D97-AF65-F5344CB8AC3E}">
        <p14:creationId xmlns:p14="http://schemas.microsoft.com/office/powerpoint/2010/main" val="329509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52FFC1-7C7C-4526-A55F-52AE1664DE01}"/>
              </a:ext>
            </a:extLst>
          </p:cNvPr>
          <p:cNvSpPr>
            <a:spLocks noGrp="1"/>
          </p:cNvSpPr>
          <p:nvPr>
            <p:ph type="title"/>
          </p:nvPr>
        </p:nvSpPr>
        <p:spPr/>
        <p:txBody>
          <a:bodyPr/>
          <a:lstStyle/>
          <a:p>
            <a:r>
              <a:rPr lang="fr-FR" dirty="0"/>
              <a:t>personnalisme</a:t>
            </a:r>
          </a:p>
        </p:txBody>
      </p:sp>
      <p:pic>
        <p:nvPicPr>
          <p:cNvPr id="7" name="Espace réservé du contenu 6">
            <a:extLst>
              <a:ext uri="{FF2B5EF4-FFF2-40B4-BE49-F238E27FC236}">
                <a16:creationId xmlns:a16="http://schemas.microsoft.com/office/drawing/2014/main" id="{0DE6F57C-FA10-40EC-B419-706C355D23E1}"/>
              </a:ext>
            </a:extLst>
          </p:cNvPr>
          <p:cNvPicPr>
            <a:picLocks noGrp="1" noChangeAspect="1"/>
          </p:cNvPicPr>
          <p:nvPr>
            <p:ph idx="1"/>
          </p:nvPr>
        </p:nvPicPr>
        <p:blipFill>
          <a:blip r:embed="rId2"/>
          <a:stretch>
            <a:fillRect/>
          </a:stretch>
        </p:blipFill>
        <p:spPr>
          <a:xfrm>
            <a:off x="787333" y="3349100"/>
            <a:ext cx="5308667" cy="2362200"/>
          </a:xfrm>
        </p:spPr>
      </p:pic>
      <p:pic>
        <p:nvPicPr>
          <p:cNvPr id="9" name="Image 8">
            <a:hlinkClick r:id="rId3"/>
            <a:extLst>
              <a:ext uri="{FF2B5EF4-FFF2-40B4-BE49-F238E27FC236}">
                <a16:creationId xmlns:a16="http://schemas.microsoft.com/office/drawing/2014/main" id="{E38EE8EE-3C10-44B4-9707-0F24609A2101}"/>
              </a:ext>
            </a:extLst>
          </p:cNvPr>
          <p:cNvPicPr>
            <a:picLocks noChangeAspect="1"/>
          </p:cNvPicPr>
          <p:nvPr/>
        </p:nvPicPr>
        <p:blipFill>
          <a:blip r:embed="rId4"/>
          <a:stretch>
            <a:fillRect/>
          </a:stretch>
        </p:blipFill>
        <p:spPr>
          <a:xfrm>
            <a:off x="6420558" y="1357803"/>
            <a:ext cx="4427954" cy="2471317"/>
          </a:xfrm>
          <a:prstGeom prst="rect">
            <a:avLst/>
          </a:prstGeom>
        </p:spPr>
      </p:pic>
      <p:pic>
        <p:nvPicPr>
          <p:cNvPr id="11" name="Graphique 10" descr="Double geste d’appui">
            <a:extLst>
              <a:ext uri="{FF2B5EF4-FFF2-40B4-BE49-F238E27FC236}">
                <a16:creationId xmlns:a16="http://schemas.microsoft.com/office/drawing/2014/main" id="{8764F8B9-25FB-4DD1-BF09-C0E86427C7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4570" y="2136261"/>
            <a:ext cx="914400" cy="914400"/>
          </a:xfrm>
          <a:prstGeom prst="rect">
            <a:avLst/>
          </a:prstGeom>
        </p:spPr>
      </p:pic>
    </p:spTree>
    <p:extLst>
      <p:ext uri="{BB962C8B-B14F-4D97-AF65-F5344CB8AC3E}">
        <p14:creationId xmlns:p14="http://schemas.microsoft.com/office/powerpoint/2010/main" val="42361552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EB6C555A-BF54-4034-9341-85A476FD2364}"/>
              </a:ext>
            </a:extLst>
          </p:cNvPr>
          <p:cNvSpPr>
            <a:spLocks noGrp="1"/>
          </p:cNvSpPr>
          <p:nvPr>
            <p:ph type="title"/>
          </p:nvPr>
        </p:nvSpPr>
        <p:spPr>
          <a:xfrm>
            <a:off x="1141413" y="618518"/>
            <a:ext cx="4459286" cy="1478570"/>
          </a:xfrm>
        </p:spPr>
        <p:txBody>
          <a:bodyPr>
            <a:normAutofit/>
          </a:bodyPr>
          <a:lstStyle/>
          <a:p>
            <a:r>
              <a:rPr lang="fr-FR" sz="3200"/>
              <a:t>personnalisme</a:t>
            </a:r>
          </a:p>
        </p:txBody>
      </p:sp>
      <p:sp>
        <p:nvSpPr>
          <p:cNvPr id="3" name="Espace réservé du contenu 2">
            <a:extLst>
              <a:ext uri="{FF2B5EF4-FFF2-40B4-BE49-F238E27FC236}">
                <a16:creationId xmlns:a16="http://schemas.microsoft.com/office/drawing/2014/main" id="{5E186D9D-1C40-4ACC-90ED-987CBED430E2}"/>
              </a:ext>
            </a:extLst>
          </p:cNvPr>
          <p:cNvSpPr>
            <a:spLocks noGrp="1"/>
          </p:cNvSpPr>
          <p:nvPr>
            <p:ph idx="1"/>
          </p:nvPr>
        </p:nvSpPr>
        <p:spPr>
          <a:xfrm>
            <a:off x="1141412" y="2249487"/>
            <a:ext cx="4459287" cy="3965046"/>
          </a:xfrm>
        </p:spPr>
        <p:txBody>
          <a:bodyPr>
            <a:normAutofit/>
          </a:bodyPr>
          <a:lstStyle/>
          <a:p>
            <a:pPr>
              <a:lnSpc>
                <a:spcPct val="110000"/>
              </a:lnSpc>
            </a:pPr>
            <a:r>
              <a:rPr lang="fr-FR" sz="1600" dirty="0"/>
              <a:t>Antiquité, Moyen-âge : l’accouchement se fait en position debout, accroupie ou couchée sur le côté</a:t>
            </a:r>
          </a:p>
          <a:p>
            <a:pPr>
              <a:lnSpc>
                <a:spcPct val="110000"/>
              </a:lnSpc>
            </a:pPr>
            <a:r>
              <a:rPr lang="fr-FR" sz="1600" dirty="0" err="1"/>
              <a:t>Mauriceau</a:t>
            </a:r>
            <a:r>
              <a:rPr lang="fr-FR" sz="1600" dirty="0"/>
              <a:t> (1637-1709), recommande la position allongée : « D’après lui, la position couchée pour donner naissance est la plus confortable pour les accoucheurs comme pour les femmes. »</a:t>
            </a:r>
          </a:p>
          <a:p>
            <a:pPr>
              <a:lnSpc>
                <a:spcPct val="110000"/>
              </a:lnSpc>
            </a:pPr>
            <a:r>
              <a:rPr lang="fr-FR" sz="1600" dirty="0"/>
              <a:t>Hendrik Van Deventer (1651-1726) recommande la position assise et l’utilisation de chaises</a:t>
            </a:r>
          </a:p>
          <a:p>
            <a:pPr>
              <a:lnSpc>
                <a:spcPct val="110000"/>
              </a:lnSpc>
            </a:pPr>
            <a:r>
              <a:rPr lang="fr-FR" sz="1600" dirty="0"/>
              <a:t>A partir du XIXème siècle, toutes les femmes accouchent en position allongée pour le confort de l’obstétricien </a:t>
            </a:r>
          </a:p>
          <a:p>
            <a:pPr>
              <a:lnSpc>
                <a:spcPct val="110000"/>
              </a:lnSpc>
            </a:pPr>
            <a:r>
              <a:rPr lang="fr-FR" sz="1600" dirty="0"/>
              <a:t>Et maintenant ? Retour en arrière ou progrès ?</a:t>
            </a:r>
          </a:p>
        </p:txBody>
      </p:sp>
      <p:pic>
        <p:nvPicPr>
          <p:cNvPr id="4" name="Image 3">
            <a:extLst>
              <a:ext uri="{FF2B5EF4-FFF2-40B4-BE49-F238E27FC236}">
                <a16:creationId xmlns:a16="http://schemas.microsoft.com/office/drawing/2014/main" id="{9E9D044D-08D3-4F9D-9CEC-163E466EBB15}"/>
              </a:ext>
            </a:extLst>
          </p:cNvPr>
          <p:cNvPicPr>
            <a:picLocks noChangeAspect="1"/>
          </p:cNvPicPr>
          <p:nvPr/>
        </p:nvPicPr>
        <p:blipFill>
          <a:blip r:embed="rId4"/>
          <a:stretch>
            <a:fillRect/>
          </a:stretch>
        </p:blipFill>
        <p:spPr>
          <a:xfrm>
            <a:off x="6096000" y="1984252"/>
            <a:ext cx="5456279" cy="286454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2733092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p:cNvSpPr>
            <a:spLocks noGrp="1"/>
          </p:cNvSpPr>
          <p:nvPr>
            <p:ph type="title"/>
          </p:nvPr>
        </p:nvSpPr>
        <p:spPr>
          <a:xfrm>
            <a:off x="4996697" y="618518"/>
            <a:ext cx="6050713" cy="1478570"/>
          </a:xfrm>
        </p:spPr>
        <p:txBody>
          <a:bodyPr>
            <a:normAutofit/>
          </a:bodyPr>
          <a:lstStyle/>
          <a:p>
            <a:r>
              <a:rPr lang="fr-FR" dirty="0"/>
              <a:t>Personnalisme </a:t>
            </a:r>
          </a:p>
        </p:txBody>
      </p:sp>
      <p:pic>
        <p:nvPicPr>
          <p:cNvPr id="4" name="Image 3">
            <a:extLst>
              <a:ext uri="{FF2B5EF4-FFF2-40B4-BE49-F238E27FC236}">
                <a16:creationId xmlns:a16="http://schemas.microsoft.com/office/drawing/2014/main" id="{3776B702-7617-49E2-BE4D-202EAABFCC2A}"/>
              </a:ext>
            </a:extLst>
          </p:cNvPr>
          <p:cNvPicPr>
            <a:picLocks noChangeAspect="1"/>
          </p:cNvPicPr>
          <p:nvPr/>
        </p:nvPicPr>
        <p:blipFill rotWithShape="1">
          <a:blip r:embed="rId5"/>
          <a:srcRect r="-1" b="5232"/>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p:cNvSpPr>
            <a:spLocks noGrp="1"/>
          </p:cNvSpPr>
          <p:nvPr>
            <p:ph idx="1"/>
          </p:nvPr>
        </p:nvSpPr>
        <p:spPr>
          <a:xfrm>
            <a:off x="4968958" y="2249487"/>
            <a:ext cx="6078453" cy="3541714"/>
          </a:xfrm>
        </p:spPr>
        <p:txBody>
          <a:bodyPr>
            <a:normAutofit fontScale="85000" lnSpcReduction="20000"/>
          </a:bodyPr>
          <a:lstStyle/>
          <a:p>
            <a:endParaRPr lang="fr-FR" dirty="0"/>
          </a:p>
          <a:p>
            <a:r>
              <a:rPr lang="fr-FR" dirty="0"/>
              <a:t>Reconnaissance et acceptation de la vie intérieure et de la singularité</a:t>
            </a:r>
          </a:p>
          <a:p>
            <a:r>
              <a:rPr lang="fr-FR" dirty="0"/>
              <a:t>Personnalisme ≠ individualisme ; prend en compte la relation, les interactions (organisation)</a:t>
            </a:r>
          </a:p>
          <a:p>
            <a:r>
              <a:rPr lang="fr-FR" dirty="0"/>
              <a:t>Risque d’exacerber l’individualisme sans prendre réellement en compte la notion de personne</a:t>
            </a:r>
          </a:p>
          <a:p>
            <a:r>
              <a:rPr lang="fr-FR" dirty="0"/>
              <a:t>Lutte entre la machine et l’homme, machine qui coupe les rapports humains et l’homme</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7A032-B2FE-4471-B0AD-7B8AAC047A5A}"/>
              </a:ext>
            </a:extLst>
          </p:cNvPr>
          <p:cNvSpPr>
            <a:spLocks noGrp="1"/>
          </p:cNvSpPr>
          <p:nvPr>
            <p:ph type="title"/>
          </p:nvPr>
        </p:nvSpPr>
        <p:spPr/>
        <p:txBody>
          <a:bodyPr/>
          <a:lstStyle/>
          <a:p>
            <a:r>
              <a:rPr lang="fr-FR" dirty="0"/>
              <a:t>personnalisme</a:t>
            </a:r>
          </a:p>
        </p:txBody>
      </p:sp>
      <p:sp>
        <p:nvSpPr>
          <p:cNvPr id="3" name="Espace réservé du contenu 2">
            <a:extLst>
              <a:ext uri="{FF2B5EF4-FFF2-40B4-BE49-F238E27FC236}">
                <a16:creationId xmlns:a16="http://schemas.microsoft.com/office/drawing/2014/main" id="{588E37A9-8463-4F64-902E-7E5FF49050B1}"/>
              </a:ext>
            </a:extLst>
          </p:cNvPr>
          <p:cNvSpPr>
            <a:spLocks noGrp="1"/>
          </p:cNvSpPr>
          <p:nvPr>
            <p:ph idx="1"/>
          </p:nvPr>
        </p:nvSpPr>
        <p:spPr/>
        <p:txBody>
          <a:bodyPr/>
          <a:lstStyle/>
          <a:p>
            <a:r>
              <a:rPr lang="fr-FR" dirty="0"/>
              <a:t>Individualisme </a:t>
            </a:r>
          </a:p>
          <a:p>
            <a:pPr lvl="1"/>
            <a:r>
              <a:rPr lang="fr-FR" dirty="0"/>
              <a:t>Concept récent, auparavant l’Homme n’existe pas en tant qu’individu mais existe en raison de la place qu’il occupe au sein d’une société </a:t>
            </a:r>
            <a:r>
              <a:rPr lang="fr-FR" dirty="0">
                <a:sym typeface="Wingdings" panose="05000000000000000000" pitchFamily="2" charset="2"/>
              </a:rPr>
              <a:t> passage d’un extrême à l’autre</a:t>
            </a:r>
          </a:p>
          <a:p>
            <a:pPr lvl="1"/>
            <a:r>
              <a:rPr lang="fr-FR" dirty="0">
                <a:sym typeface="Wingdings" panose="05000000000000000000" pitchFamily="2" charset="2"/>
              </a:rPr>
              <a:t>Morcellement social, isolement, égoïsme, absence de normes collectives discutées, revendications déraisonnables (mariage avec son ordinateur par ex.) (Tocqueville entre autre, XIXème siècle)</a:t>
            </a:r>
            <a:endParaRPr lang="fr-FR" dirty="0"/>
          </a:p>
          <a:p>
            <a:pPr lvl="1"/>
            <a:endParaRPr lang="fr-FR" dirty="0"/>
          </a:p>
        </p:txBody>
      </p:sp>
    </p:spTree>
    <p:extLst>
      <p:ext uri="{BB962C8B-B14F-4D97-AF65-F5344CB8AC3E}">
        <p14:creationId xmlns:p14="http://schemas.microsoft.com/office/powerpoint/2010/main" val="35071917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6F16A1E-5CB6-4401-BA2A-76A708EB2555}"/>
              </a:ext>
            </a:extLst>
          </p:cNvPr>
          <p:cNvSpPr>
            <a:spLocks noGrp="1"/>
          </p:cNvSpPr>
          <p:nvPr>
            <p:ph type="title"/>
          </p:nvPr>
        </p:nvSpPr>
        <p:spPr/>
        <p:txBody>
          <a:bodyPr/>
          <a:lstStyle/>
          <a:p>
            <a:r>
              <a:rPr lang="fr-FR" dirty="0"/>
              <a:t>personnalisme</a:t>
            </a:r>
          </a:p>
        </p:txBody>
      </p:sp>
      <p:sp>
        <p:nvSpPr>
          <p:cNvPr id="5" name="Espace réservé du contenu 4">
            <a:extLst>
              <a:ext uri="{FF2B5EF4-FFF2-40B4-BE49-F238E27FC236}">
                <a16:creationId xmlns:a16="http://schemas.microsoft.com/office/drawing/2014/main" id="{8582B4B2-67CB-45FD-A901-1527CE9B1931}"/>
              </a:ext>
            </a:extLst>
          </p:cNvPr>
          <p:cNvSpPr>
            <a:spLocks noGrp="1"/>
          </p:cNvSpPr>
          <p:nvPr>
            <p:ph idx="1"/>
          </p:nvPr>
        </p:nvSpPr>
        <p:spPr/>
        <p:txBody>
          <a:bodyPr>
            <a:normAutofit fontScale="77500" lnSpcReduction="20000"/>
          </a:bodyPr>
          <a:lstStyle/>
          <a:p>
            <a:r>
              <a:rPr lang="fr-FR" dirty="0"/>
              <a:t>Être présent et à l’écoute </a:t>
            </a:r>
          </a:p>
          <a:p>
            <a:r>
              <a:rPr lang="fr-FR" dirty="0"/>
              <a:t>Établir la confiance dans les relations sociales et l’alimenter </a:t>
            </a:r>
          </a:p>
          <a:p>
            <a:r>
              <a:rPr lang="fr-FR" dirty="0"/>
              <a:t>Se sentir blessé ou troublé par la souffrance de l’autre </a:t>
            </a:r>
          </a:p>
          <a:p>
            <a:r>
              <a:rPr lang="fr-FR" dirty="0"/>
              <a:t>S’assurer que la personne va mieux à la suite d’un conflit </a:t>
            </a:r>
          </a:p>
          <a:p>
            <a:r>
              <a:rPr lang="fr-FR" dirty="0"/>
              <a:t>Préserver les liens et l’harmonie dans l’organisation </a:t>
            </a:r>
          </a:p>
          <a:p>
            <a:r>
              <a:rPr lang="fr-FR" dirty="0"/>
              <a:t>Éviter de blesser l’autre, préserver sa dignité </a:t>
            </a:r>
          </a:p>
          <a:p>
            <a:r>
              <a:rPr lang="fr-FR" dirty="0"/>
              <a:t>Prêter attention à l’autre </a:t>
            </a:r>
          </a:p>
          <a:p>
            <a:r>
              <a:rPr lang="fr-FR" dirty="0"/>
              <a:t>Répondre aux besoins </a:t>
            </a:r>
          </a:p>
          <a:p>
            <a:r>
              <a:rPr lang="fr-FR" dirty="0"/>
              <a:t>Offrir une seconde chance </a:t>
            </a:r>
          </a:p>
          <a:p>
            <a:r>
              <a:rPr lang="fr-FR" dirty="0"/>
              <a:t>Maintenir une communication ouverte </a:t>
            </a:r>
          </a:p>
          <a:p>
            <a:r>
              <a:rPr lang="fr-FR" dirty="0"/>
              <a:t>Accorder le droit à l’erreur et le pardon </a:t>
            </a:r>
          </a:p>
        </p:txBody>
      </p:sp>
      <p:sp>
        <p:nvSpPr>
          <p:cNvPr id="6" name="Espace réservé du texte 5">
            <a:extLst>
              <a:ext uri="{FF2B5EF4-FFF2-40B4-BE49-F238E27FC236}">
                <a16:creationId xmlns:a16="http://schemas.microsoft.com/office/drawing/2014/main" id="{FE3D0143-25C2-42F4-ABCC-2135E4A83AF9}"/>
              </a:ext>
            </a:extLst>
          </p:cNvPr>
          <p:cNvSpPr>
            <a:spLocks noGrp="1"/>
          </p:cNvSpPr>
          <p:nvPr>
            <p:ph type="body" sz="half" idx="2"/>
          </p:nvPr>
        </p:nvSpPr>
        <p:spPr/>
        <p:txBody>
          <a:bodyPr>
            <a:normAutofit/>
          </a:bodyPr>
          <a:lstStyle/>
          <a:p>
            <a:r>
              <a:rPr lang="fr-FR" sz="1800" dirty="0"/>
              <a:t>Ethique de la sollicitude selon la typologie de Langlois.</a:t>
            </a:r>
          </a:p>
          <a:p>
            <a:r>
              <a:rPr lang="fr-FR" sz="1800" dirty="0"/>
              <a:t>Valeurs mises en avant : bienveillance, service, empathie et compassion</a:t>
            </a:r>
          </a:p>
        </p:txBody>
      </p:sp>
    </p:spTree>
    <p:extLst>
      <p:ext uri="{BB962C8B-B14F-4D97-AF65-F5344CB8AC3E}">
        <p14:creationId xmlns:p14="http://schemas.microsoft.com/office/powerpoint/2010/main" val="5204316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5DBAC1A1-A544-4AF7-83E9-F4F3C766E137}"/>
              </a:ext>
            </a:extLst>
          </p:cNvPr>
          <p:cNvSpPr>
            <a:spLocks noGrp="1"/>
          </p:cNvSpPr>
          <p:nvPr>
            <p:ph type="title"/>
          </p:nvPr>
        </p:nvSpPr>
        <p:spPr>
          <a:xfrm>
            <a:off x="4996697" y="618518"/>
            <a:ext cx="6050713" cy="1478570"/>
          </a:xfrm>
        </p:spPr>
        <p:txBody>
          <a:bodyPr>
            <a:normAutofit/>
          </a:bodyPr>
          <a:lstStyle/>
          <a:p>
            <a:r>
              <a:rPr lang="fr-FR" sz="3300"/>
              <a:t>Ethique de la réciprocité ou Règle d’or ou loi naturelle</a:t>
            </a:r>
          </a:p>
        </p:txBody>
      </p:sp>
      <p:pic>
        <p:nvPicPr>
          <p:cNvPr id="3074" name="Picture 2" descr="Voltaire — Wikipédia">
            <a:extLst>
              <a:ext uri="{FF2B5EF4-FFF2-40B4-BE49-F238E27FC236}">
                <a16:creationId xmlns:a16="http://schemas.microsoft.com/office/drawing/2014/main" id="{9517445A-BCC6-4E5A-97A7-0B2AB34694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61" r="4431"/>
          <a:stretch/>
        </p:blipFill>
        <p:spPr bwMode="auto">
          <a:xfrm>
            <a:off x="-5597" y="10"/>
            <a:ext cx="463558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Rectangle 78">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Rectangle 103">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Rectangle 115">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5" name="Espace réservé du contenu 4">
            <a:extLst>
              <a:ext uri="{FF2B5EF4-FFF2-40B4-BE49-F238E27FC236}">
                <a16:creationId xmlns:a16="http://schemas.microsoft.com/office/drawing/2014/main" id="{7C84AD50-C18C-440B-BDA3-4F14A418F9DD}"/>
              </a:ext>
            </a:extLst>
          </p:cNvPr>
          <p:cNvSpPr>
            <a:spLocks noGrp="1"/>
          </p:cNvSpPr>
          <p:nvPr>
            <p:ph idx="1"/>
          </p:nvPr>
        </p:nvSpPr>
        <p:spPr>
          <a:xfrm>
            <a:off x="5099134" y="2250281"/>
            <a:ext cx="6078453" cy="3541714"/>
          </a:xfrm>
        </p:spPr>
        <p:txBody>
          <a:bodyPr>
            <a:normAutofit/>
          </a:bodyPr>
          <a:lstStyle/>
          <a:p>
            <a:pPr>
              <a:lnSpc>
                <a:spcPct val="110000"/>
              </a:lnSpc>
            </a:pPr>
            <a:r>
              <a:rPr lang="fr-FR" sz="1900" dirty="0"/>
              <a:t>« Ce que tu ne voudrais pas que l’on te fasse, ne l’inflige pas aux autres. », IVème siècle av. J. C., Asie</a:t>
            </a:r>
          </a:p>
          <a:p>
            <a:pPr>
              <a:lnSpc>
                <a:spcPct val="110000"/>
              </a:lnSpc>
            </a:pPr>
            <a:r>
              <a:rPr lang="fr-FR" sz="1900" dirty="0"/>
              <a:t>« On ne fera pas à autrui ce que l’on considère comme nuisible pour soi-même. », tradition hindoue</a:t>
            </a:r>
          </a:p>
          <a:p>
            <a:pPr>
              <a:lnSpc>
                <a:spcPct val="110000"/>
              </a:lnSpc>
            </a:pPr>
            <a:r>
              <a:rPr lang="fr-FR" sz="1900" dirty="0"/>
              <a:t>« Ne fais à personne ce que tu n’aimerais pas subir », Tb 4, 15.</a:t>
            </a:r>
          </a:p>
          <a:p>
            <a:pPr>
              <a:lnSpc>
                <a:spcPct val="110000"/>
              </a:lnSpc>
            </a:pPr>
            <a:r>
              <a:rPr lang="fr-FR" sz="1900" dirty="0"/>
              <a:t>Proposition sans force de contrainte.</a:t>
            </a:r>
          </a:p>
          <a:p>
            <a:pPr>
              <a:lnSpc>
                <a:spcPct val="110000"/>
              </a:lnSpc>
            </a:pPr>
            <a:r>
              <a:rPr lang="fr-FR" sz="1900" dirty="0"/>
              <a:t>« La loi naturelle est l'instinct qui nous fait sentir la justice. », de presque Voltaire.</a:t>
            </a:r>
          </a:p>
          <a:p>
            <a:pPr>
              <a:lnSpc>
                <a:spcPct val="110000"/>
              </a:lnSpc>
            </a:pPr>
            <a:endParaRPr lang="fr-FR" sz="1900" dirty="0"/>
          </a:p>
        </p:txBody>
      </p:sp>
    </p:spTree>
    <p:extLst>
      <p:ext uri="{BB962C8B-B14F-4D97-AF65-F5344CB8AC3E}">
        <p14:creationId xmlns:p14="http://schemas.microsoft.com/office/powerpoint/2010/main" val="2456637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re 1">
            <a:extLst>
              <a:ext uri="{FF2B5EF4-FFF2-40B4-BE49-F238E27FC236}">
                <a16:creationId xmlns:a16="http://schemas.microsoft.com/office/drawing/2014/main" id="{797C48FB-32FE-4427-B3CF-AD7B7F769F44}"/>
              </a:ext>
            </a:extLst>
          </p:cNvPr>
          <p:cNvSpPr>
            <a:spLocks noGrp="1"/>
          </p:cNvSpPr>
          <p:nvPr>
            <p:ph type="title"/>
          </p:nvPr>
        </p:nvSpPr>
        <p:spPr>
          <a:xfrm>
            <a:off x="1141413" y="618518"/>
            <a:ext cx="4459286" cy="1478570"/>
          </a:xfrm>
        </p:spPr>
        <p:txBody>
          <a:bodyPr>
            <a:normAutofit/>
          </a:bodyPr>
          <a:lstStyle/>
          <a:p>
            <a:r>
              <a:rPr lang="fr-FR" sz="3200"/>
              <a:t>Approche de la résolution éthique</a:t>
            </a:r>
          </a:p>
        </p:txBody>
      </p:sp>
      <p:sp>
        <p:nvSpPr>
          <p:cNvPr id="3" name="Espace réservé du contenu 2">
            <a:extLst>
              <a:ext uri="{FF2B5EF4-FFF2-40B4-BE49-F238E27FC236}">
                <a16:creationId xmlns:a16="http://schemas.microsoft.com/office/drawing/2014/main" id="{9303FE86-C623-4E5B-A2DB-0E6EB2BA99E7}"/>
              </a:ext>
            </a:extLst>
          </p:cNvPr>
          <p:cNvSpPr>
            <a:spLocks noGrp="1"/>
          </p:cNvSpPr>
          <p:nvPr>
            <p:ph idx="1"/>
          </p:nvPr>
        </p:nvSpPr>
        <p:spPr>
          <a:xfrm>
            <a:off x="1141412" y="2249487"/>
            <a:ext cx="4459287" cy="3965046"/>
          </a:xfrm>
        </p:spPr>
        <p:txBody>
          <a:bodyPr>
            <a:normAutofit/>
          </a:bodyPr>
          <a:lstStyle/>
          <a:p>
            <a:pPr>
              <a:lnSpc>
                <a:spcPct val="110000"/>
              </a:lnSpc>
            </a:pPr>
            <a:r>
              <a:rPr lang="fr-FR" sz="1700" dirty="0"/>
              <a:t>Les quatre vertus cardinales de l’ingénieur (Laure Flandrin, Fanny </a:t>
            </a:r>
            <a:r>
              <a:rPr lang="fr-FR" sz="1700" dirty="0" err="1"/>
              <a:t>Verrax</a:t>
            </a:r>
            <a:r>
              <a:rPr lang="fr-FR" sz="1700" dirty="0"/>
              <a:t>, </a:t>
            </a:r>
            <a:r>
              <a:rPr lang="fr-FR" sz="1700" i="1" dirty="0"/>
              <a:t>Quelle éthique pour l’ingénieur ?, </a:t>
            </a:r>
            <a:r>
              <a:rPr lang="fr-FR" sz="1700" dirty="0"/>
              <a:t>Paris, Editions Charles Léopold Mayer, 2019, p. 260.)</a:t>
            </a:r>
          </a:p>
          <a:p>
            <a:pPr lvl="1">
              <a:lnSpc>
                <a:spcPct val="110000"/>
              </a:lnSpc>
            </a:pPr>
            <a:r>
              <a:rPr lang="fr-FR" sz="1700" dirty="0"/>
              <a:t>Curiosité : poser et se poser les bonnes questions</a:t>
            </a:r>
          </a:p>
          <a:p>
            <a:pPr lvl="1">
              <a:lnSpc>
                <a:spcPct val="110000"/>
              </a:lnSpc>
            </a:pPr>
            <a:r>
              <a:rPr lang="fr-FR" sz="1700" dirty="0"/>
              <a:t>Compétences : chercher les réponses</a:t>
            </a:r>
          </a:p>
          <a:p>
            <a:pPr lvl="1">
              <a:lnSpc>
                <a:spcPct val="110000"/>
              </a:lnSpc>
            </a:pPr>
            <a:r>
              <a:rPr lang="fr-FR" sz="1700" dirty="0"/>
              <a:t>Cohérence : mettre en adéquation valeurs et pratiques</a:t>
            </a:r>
          </a:p>
          <a:p>
            <a:pPr lvl="1">
              <a:lnSpc>
                <a:spcPct val="110000"/>
              </a:lnSpc>
            </a:pPr>
            <a:r>
              <a:rPr lang="fr-FR" sz="1700" dirty="0"/>
              <a:t>Courage : prendre et assumer les décisions</a:t>
            </a:r>
          </a:p>
          <a:p>
            <a:pPr marL="457200" lvl="1" indent="0">
              <a:lnSpc>
                <a:spcPct val="110000"/>
              </a:lnSpc>
              <a:buNone/>
            </a:pPr>
            <a:endParaRPr lang="fr-FR" sz="1700" dirty="0"/>
          </a:p>
        </p:txBody>
      </p:sp>
      <p:pic>
        <p:nvPicPr>
          <p:cNvPr id="4" name="Image 3">
            <a:extLst>
              <a:ext uri="{FF2B5EF4-FFF2-40B4-BE49-F238E27FC236}">
                <a16:creationId xmlns:a16="http://schemas.microsoft.com/office/drawing/2014/main" id="{ADBA93C7-DA54-4619-85C2-9AF257DB6319}"/>
              </a:ext>
            </a:extLst>
          </p:cNvPr>
          <p:cNvPicPr>
            <a:picLocks noChangeAspect="1"/>
          </p:cNvPicPr>
          <p:nvPr/>
        </p:nvPicPr>
        <p:blipFill>
          <a:blip r:embed="rId4"/>
          <a:stretch>
            <a:fillRect/>
          </a:stretch>
        </p:blipFill>
        <p:spPr>
          <a:xfrm>
            <a:off x="6907504" y="618518"/>
            <a:ext cx="3833270"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291581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608772" y="30910"/>
            <a:ext cx="6214427" cy="1639886"/>
          </a:xfrm>
        </p:spPr>
        <p:txBody>
          <a:bodyPr>
            <a:normAutofit/>
          </a:bodyPr>
          <a:lstStyle/>
          <a:p>
            <a:r>
              <a:rPr lang="fr-FR" dirty="0"/>
              <a:t>Définition et finalité de l'éthique</a:t>
            </a:r>
            <a:br>
              <a:rPr lang="fr-FR" dirty="0"/>
            </a:br>
            <a:endParaRPr lang="fr-FR" dirty="0"/>
          </a:p>
        </p:txBody>
      </p:sp>
      <p:sp>
        <p:nvSpPr>
          <p:cNvPr id="3" name="Espace réservé pour une image  2">
            <a:extLst>
              <a:ext uri="{FF2B5EF4-FFF2-40B4-BE49-F238E27FC236}">
                <a16:creationId xmlns:a16="http://schemas.microsoft.com/office/drawing/2014/main" id="{9423D7C8-B8C3-49A9-9262-F6C539FD24E0}"/>
              </a:ext>
            </a:extLst>
          </p:cNvPr>
          <p:cNvSpPr>
            <a:spLocks noGrp="1"/>
          </p:cNvSpPr>
          <p:nvPr>
            <p:ph type="pic" idx="1"/>
          </p:nvPr>
        </p:nvSpPr>
        <p:spPr>
          <a:xfrm>
            <a:off x="8103364" y="751841"/>
            <a:ext cx="3666690" cy="5181599"/>
          </a:xfrm>
        </p:spPr>
      </p:sp>
      <p:sp>
        <p:nvSpPr>
          <p:cNvPr id="7" name="Espace réservé du texte 6"/>
          <p:cNvSpPr>
            <a:spLocks noGrp="1"/>
          </p:cNvSpPr>
          <p:nvPr>
            <p:ph type="body" sz="half" idx="2"/>
          </p:nvPr>
        </p:nvSpPr>
        <p:spPr>
          <a:xfrm>
            <a:off x="361867" y="1643338"/>
            <a:ext cx="5934511" cy="3541714"/>
          </a:xfrm>
        </p:spPr>
        <p:txBody>
          <a:bodyPr>
            <a:normAutofit/>
          </a:bodyPr>
          <a:lstStyle/>
          <a:p>
            <a:r>
              <a:rPr lang="fr-FR" sz="2400" b="1" dirty="0"/>
              <a:t>   Grec </a:t>
            </a:r>
          </a:p>
        </p:txBody>
      </p:sp>
      <p:sp>
        <p:nvSpPr>
          <p:cNvPr id="8" name="Espace réservé du texte 7"/>
          <p:cNvSpPr>
            <a:spLocks noGrp="1"/>
          </p:cNvSpPr>
          <p:nvPr>
            <p:ph type="body" sz="quarter" idx="4294967295"/>
          </p:nvPr>
        </p:nvSpPr>
        <p:spPr>
          <a:xfrm>
            <a:off x="3993420" y="1593849"/>
            <a:ext cx="4041775" cy="655637"/>
          </a:xfrm>
        </p:spPr>
        <p:txBody>
          <a:bodyPr/>
          <a:lstStyle/>
          <a:p>
            <a:pPr marL="0" indent="0">
              <a:buNone/>
            </a:pPr>
            <a:r>
              <a:rPr lang="fr-FR" b="1" dirty="0"/>
              <a:t>  Allemand</a:t>
            </a:r>
          </a:p>
        </p:txBody>
      </p:sp>
      <p:sp>
        <p:nvSpPr>
          <p:cNvPr id="5" name="Espace réservé du contenu 4"/>
          <p:cNvSpPr>
            <a:spLocks noGrp="1"/>
          </p:cNvSpPr>
          <p:nvPr>
            <p:ph sz="half" idx="4294967295"/>
          </p:nvPr>
        </p:nvSpPr>
        <p:spPr>
          <a:xfrm>
            <a:off x="361867" y="2113280"/>
            <a:ext cx="3633788" cy="3922713"/>
          </a:xfrm>
        </p:spPr>
        <p:txBody>
          <a:bodyPr>
            <a:normAutofit/>
          </a:bodyPr>
          <a:lstStyle/>
          <a:p>
            <a:r>
              <a:rPr lang="fr-FR" i="1" dirty="0" err="1"/>
              <a:t>êthikos</a:t>
            </a:r>
            <a:r>
              <a:rPr lang="fr-FR" dirty="0"/>
              <a:t> concerne les mœurs, ce qui est moral,</a:t>
            </a:r>
          </a:p>
          <a:p>
            <a:r>
              <a:rPr lang="fr-FR" i="1" dirty="0"/>
              <a:t>éthos</a:t>
            </a:r>
            <a:r>
              <a:rPr lang="fr-FR" dirty="0"/>
              <a:t> habitude, coutume de la Cité</a:t>
            </a:r>
          </a:p>
          <a:p>
            <a:r>
              <a:rPr lang="fr-FR" i="1" dirty="0" err="1"/>
              <a:t>êthos</a:t>
            </a:r>
            <a:r>
              <a:rPr lang="fr-FR" dirty="0"/>
              <a:t> manière d'être habituelle, séjour habituel, caractère, mœurs. </a:t>
            </a:r>
          </a:p>
          <a:p>
            <a:pPr>
              <a:buNone/>
            </a:pPr>
            <a:endParaRPr lang="fr-FR" dirty="0"/>
          </a:p>
          <a:p>
            <a:endParaRPr lang="fr-FR" dirty="0"/>
          </a:p>
        </p:txBody>
      </p:sp>
      <p:sp>
        <p:nvSpPr>
          <p:cNvPr id="9" name="Espace réservé du contenu 8"/>
          <p:cNvSpPr>
            <a:spLocks noGrp="1"/>
          </p:cNvSpPr>
          <p:nvPr>
            <p:ph sz="quarter" idx="4294967295"/>
          </p:nvPr>
        </p:nvSpPr>
        <p:spPr>
          <a:xfrm>
            <a:off x="3993421" y="2249486"/>
            <a:ext cx="4041775" cy="4371975"/>
          </a:xfrm>
        </p:spPr>
        <p:txBody>
          <a:bodyPr/>
          <a:lstStyle/>
          <a:p>
            <a:r>
              <a:rPr lang="fr-FR" i="1" dirty="0" err="1"/>
              <a:t>Ethik</a:t>
            </a:r>
            <a:r>
              <a:rPr lang="fr-FR" dirty="0"/>
              <a:t> partie de la philosophie qui s'occupe de la morale.</a:t>
            </a:r>
          </a:p>
          <a:p>
            <a:r>
              <a:rPr lang="fr-FR" i="1" dirty="0" err="1"/>
              <a:t>Moralität</a:t>
            </a:r>
            <a:r>
              <a:rPr lang="fr-FR" dirty="0"/>
              <a:t> (la moralité) morale dans sa dimension d'intériorité subjective et toujours abstraite.</a:t>
            </a:r>
          </a:p>
          <a:p>
            <a:r>
              <a:rPr lang="fr-FR" i="1" dirty="0" err="1"/>
              <a:t>Sittlichkeit</a:t>
            </a:r>
            <a:r>
              <a:rPr lang="fr-FR" dirty="0"/>
              <a:t> : morale objective, morale pratique.</a:t>
            </a:r>
          </a:p>
          <a:p>
            <a:endParaRPr lang="fr-FR" dirty="0"/>
          </a:p>
        </p:txBody>
      </p:sp>
      <p:pic>
        <p:nvPicPr>
          <p:cNvPr id="11" name="Picture 2"/>
          <p:cNvPicPr>
            <a:picLocks noChangeAspect="1" noChangeArrowheads="1"/>
          </p:cNvPicPr>
          <p:nvPr/>
        </p:nvPicPr>
        <p:blipFill>
          <a:blip r:embed="rId3" cstate="print"/>
          <a:srcRect/>
          <a:stretch>
            <a:fillRect/>
          </a:stretch>
        </p:blipFill>
        <p:spPr bwMode="auto">
          <a:xfrm>
            <a:off x="8103362" y="1670796"/>
            <a:ext cx="3666689" cy="2638905"/>
          </a:xfrm>
          <a:prstGeom prst="rect">
            <a:avLst/>
          </a:prstGeom>
          <a:noFill/>
          <a:ln w="9525">
            <a:noFill/>
            <a:miter lim="800000"/>
            <a:headEnd/>
            <a:tailEnd/>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a:r>
              <a:rPr lang="fr-FR" dirty="0"/>
              <a:t>Approche de la résolution éthique</a:t>
            </a:r>
          </a:p>
        </p:txBody>
      </p:sp>
      <p:sp>
        <p:nvSpPr>
          <p:cNvPr id="4" name="Triangle isocèle 3"/>
          <p:cNvSpPr/>
          <p:nvPr/>
        </p:nvSpPr>
        <p:spPr>
          <a:xfrm>
            <a:off x="2311897" y="2403261"/>
            <a:ext cx="3672408" cy="3600400"/>
          </a:xfrm>
          <a:prstGeom prst="triangle">
            <a:avLst/>
          </a:prstGeom>
          <a:solidFill>
            <a:srgbClr val="7AD2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3725695" y="1759855"/>
            <a:ext cx="648072" cy="584775"/>
          </a:xfrm>
          <a:prstGeom prst="rect">
            <a:avLst/>
          </a:prstGeom>
          <a:noFill/>
        </p:spPr>
        <p:txBody>
          <a:bodyPr wrap="square" rtlCol="0">
            <a:spAutoFit/>
          </a:bodyPr>
          <a:lstStyle/>
          <a:p>
            <a:r>
              <a:rPr lang="fr-FR" dirty="0"/>
              <a:t>   </a:t>
            </a:r>
            <a:r>
              <a:rPr lang="fr-FR" sz="3200" dirty="0"/>
              <a:t>A</a:t>
            </a:r>
          </a:p>
        </p:txBody>
      </p:sp>
      <p:sp>
        <p:nvSpPr>
          <p:cNvPr id="6" name="ZoneTexte 5"/>
          <p:cNvSpPr txBox="1"/>
          <p:nvPr/>
        </p:nvSpPr>
        <p:spPr>
          <a:xfrm>
            <a:off x="6040152" y="5621176"/>
            <a:ext cx="576064" cy="584775"/>
          </a:xfrm>
          <a:prstGeom prst="rect">
            <a:avLst/>
          </a:prstGeom>
          <a:noFill/>
        </p:spPr>
        <p:txBody>
          <a:bodyPr wrap="square" rtlCol="0">
            <a:spAutoFit/>
          </a:bodyPr>
          <a:lstStyle/>
          <a:p>
            <a:r>
              <a:rPr lang="fr-FR" sz="3200" dirty="0"/>
              <a:t>B</a:t>
            </a:r>
          </a:p>
        </p:txBody>
      </p:sp>
      <p:sp>
        <p:nvSpPr>
          <p:cNvPr id="7" name="ZoneTexte 6"/>
          <p:cNvSpPr txBox="1"/>
          <p:nvPr/>
        </p:nvSpPr>
        <p:spPr>
          <a:xfrm>
            <a:off x="1798101" y="5641989"/>
            <a:ext cx="648072" cy="584775"/>
          </a:xfrm>
          <a:prstGeom prst="rect">
            <a:avLst/>
          </a:prstGeom>
          <a:noFill/>
        </p:spPr>
        <p:txBody>
          <a:bodyPr wrap="square" rtlCol="0">
            <a:spAutoFit/>
          </a:bodyPr>
          <a:lstStyle/>
          <a:p>
            <a:r>
              <a:rPr lang="fr-FR" sz="3200" dirty="0"/>
              <a:t>C</a:t>
            </a:r>
          </a:p>
        </p:txBody>
      </p:sp>
      <p:sp>
        <p:nvSpPr>
          <p:cNvPr id="8" name="ZoneTexte 7"/>
          <p:cNvSpPr txBox="1"/>
          <p:nvPr/>
        </p:nvSpPr>
        <p:spPr>
          <a:xfrm>
            <a:off x="6672064" y="1988841"/>
            <a:ext cx="3816424" cy="2031325"/>
          </a:xfrm>
          <a:prstGeom prst="rect">
            <a:avLst/>
          </a:prstGeom>
          <a:noFill/>
        </p:spPr>
        <p:txBody>
          <a:bodyPr wrap="square" rtlCol="0">
            <a:spAutoFit/>
          </a:bodyPr>
          <a:lstStyle/>
          <a:p>
            <a:r>
              <a:rPr lang="fr-FR" b="1" dirty="0"/>
              <a:t>A</a:t>
            </a:r>
            <a:r>
              <a:rPr lang="fr-FR" dirty="0"/>
              <a:t> : fait et ses conséquences, culture</a:t>
            </a:r>
          </a:p>
          <a:p>
            <a:endParaRPr lang="fr-FR" dirty="0"/>
          </a:p>
          <a:p>
            <a:r>
              <a:rPr lang="fr-FR" b="1" dirty="0"/>
              <a:t>B</a:t>
            </a:r>
            <a:r>
              <a:rPr lang="fr-FR" dirty="0"/>
              <a:t> : analyse des valeurs mises en cause, en relation avec la vie, l’intégrité et la dignité de la personne</a:t>
            </a:r>
          </a:p>
          <a:p>
            <a:endParaRPr lang="fr-FR" dirty="0"/>
          </a:p>
          <a:p>
            <a:r>
              <a:rPr lang="fr-FR" b="1" dirty="0"/>
              <a:t>C</a:t>
            </a:r>
            <a:r>
              <a:rPr lang="fr-FR" dirty="0"/>
              <a:t> : solution / concepts et valeurs</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Approche de la résolution éthique</a:t>
            </a:r>
          </a:p>
        </p:txBody>
      </p:sp>
      <p:sp>
        <p:nvSpPr>
          <p:cNvPr id="3" name="Triangle isocèle 2"/>
          <p:cNvSpPr/>
          <p:nvPr/>
        </p:nvSpPr>
        <p:spPr>
          <a:xfrm>
            <a:off x="2423592" y="2348880"/>
            <a:ext cx="3672408" cy="3600400"/>
          </a:xfrm>
          <a:prstGeom prst="triangle">
            <a:avLst/>
          </a:prstGeom>
          <a:solidFill>
            <a:schemeClr val="accent1">
              <a:lumMod val="75000"/>
            </a:schemeClr>
          </a:solidFill>
          <a:ln>
            <a:solidFill>
              <a:srgbClr val="7AD2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4079776" y="1844824"/>
            <a:ext cx="504056" cy="523220"/>
          </a:xfrm>
          <a:prstGeom prst="rect">
            <a:avLst/>
          </a:prstGeom>
          <a:noFill/>
        </p:spPr>
        <p:txBody>
          <a:bodyPr wrap="square" rtlCol="0">
            <a:spAutoFit/>
          </a:bodyPr>
          <a:lstStyle/>
          <a:p>
            <a:r>
              <a:rPr lang="fr-FR" sz="2800" dirty="0"/>
              <a:t>A</a:t>
            </a:r>
          </a:p>
        </p:txBody>
      </p:sp>
      <p:sp>
        <p:nvSpPr>
          <p:cNvPr id="5" name="ZoneTexte 4"/>
          <p:cNvSpPr txBox="1"/>
          <p:nvPr/>
        </p:nvSpPr>
        <p:spPr>
          <a:xfrm>
            <a:off x="6096000" y="5687670"/>
            <a:ext cx="504056" cy="523220"/>
          </a:xfrm>
          <a:prstGeom prst="rect">
            <a:avLst/>
          </a:prstGeom>
          <a:noFill/>
        </p:spPr>
        <p:txBody>
          <a:bodyPr wrap="square" rtlCol="0">
            <a:spAutoFit/>
          </a:bodyPr>
          <a:lstStyle/>
          <a:p>
            <a:r>
              <a:rPr lang="fr-FR" sz="2800" dirty="0"/>
              <a:t>B</a:t>
            </a:r>
          </a:p>
        </p:txBody>
      </p:sp>
      <p:sp>
        <p:nvSpPr>
          <p:cNvPr id="6" name="ZoneTexte 5"/>
          <p:cNvSpPr txBox="1"/>
          <p:nvPr/>
        </p:nvSpPr>
        <p:spPr>
          <a:xfrm>
            <a:off x="1919536" y="5687670"/>
            <a:ext cx="432048" cy="523220"/>
          </a:xfrm>
          <a:prstGeom prst="rect">
            <a:avLst/>
          </a:prstGeom>
          <a:noFill/>
        </p:spPr>
        <p:txBody>
          <a:bodyPr wrap="square" rtlCol="0">
            <a:spAutoFit/>
          </a:bodyPr>
          <a:lstStyle/>
          <a:p>
            <a:r>
              <a:rPr lang="fr-FR" sz="2800" dirty="0"/>
              <a:t>C</a:t>
            </a:r>
          </a:p>
        </p:txBody>
      </p:sp>
      <p:sp>
        <p:nvSpPr>
          <p:cNvPr id="7" name="ZoneTexte 6"/>
          <p:cNvSpPr txBox="1"/>
          <p:nvPr/>
        </p:nvSpPr>
        <p:spPr>
          <a:xfrm>
            <a:off x="7248128" y="1916832"/>
            <a:ext cx="3096344" cy="2031325"/>
          </a:xfrm>
          <a:prstGeom prst="rect">
            <a:avLst/>
          </a:prstGeom>
          <a:noFill/>
        </p:spPr>
        <p:txBody>
          <a:bodyPr wrap="square" rtlCol="0">
            <a:spAutoFit/>
          </a:bodyPr>
          <a:lstStyle/>
          <a:p>
            <a:r>
              <a:rPr lang="fr-FR" dirty="0"/>
              <a:t>A : Ce que je veux faire (liberté de fait, volonté, désir)</a:t>
            </a:r>
          </a:p>
          <a:p>
            <a:r>
              <a:rPr lang="fr-FR" dirty="0"/>
              <a:t> </a:t>
            </a:r>
          </a:p>
          <a:p>
            <a:r>
              <a:rPr lang="fr-FR" dirty="0"/>
              <a:t>B : Ce que je peux faire (loi, limites, liberté de droit)</a:t>
            </a:r>
          </a:p>
          <a:p>
            <a:endParaRPr lang="fr-FR" dirty="0"/>
          </a:p>
          <a:p>
            <a:r>
              <a:rPr lang="fr-FR" dirty="0"/>
              <a:t>C : Ce que je dois faire </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Approche de la résolution éthique</a:t>
            </a:r>
          </a:p>
        </p:txBody>
      </p:sp>
      <p:sp>
        <p:nvSpPr>
          <p:cNvPr id="3" name="Triangle isocèle 2"/>
          <p:cNvSpPr/>
          <p:nvPr/>
        </p:nvSpPr>
        <p:spPr>
          <a:xfrm>
            <a:off x="2423592" y="2348880"/>
            <a:ext cx="3672408" cy="3600400"/>
          </a:xfrm>
          <a:prstGeom prst="triangle">
            <a:avLst/>
          </a:prstGeom>
          <a:solidFill>
            <a:srgbClr val="FF33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p:cNvSpPr txBox="1"/>
          <p:nvPr/>
        </p:nvSpPr>
        <p:spPr>
          <a:xfrm>
            <a:off x="4079776" y="1844824"/>
            <a:ext cx="504056" cy="523220"/>
          </a:xfrm>
          <a:prstGeom prst="rect">
            <a:avLst/>
          </a:prstGeom>
          <a:noFill/>
        </p:spPr>
        <p:txBody>
          <a:bodyPr wrap="square" rtlCol="0">
            <a:spAutoFit/>
          </a:bodyPr>
          <a:lstStyle/>
          <a:p>
            <a:r>
              <a:rPr lang="fr-FR" sz="2800" dirty="0"/>
              <a:t>A</a:t>
            </a:r>
          </a:p>
        </p:txBody>
      </p:sp>
      <p:sp>
        <p:nvSpPr>
          <p:cNvPr id="5" name="ZoneTexte 4"/>
          <p:cNvSpPr txBox="1"/>
          <p:nvPr/>
        </p:nvSpPr>
        <p:spPr>
          <a:xfrm>
            <a:off x="6168008" y="5687670"/>
            <a:ext cx="504056" cy="523220"/>
          </a:xfrm>
          <a:prstGeom prst="rect">
            <a:avLst/>
          </a:prstGeom>
          <a:noFill/>
        </p:spPr>
        <p:txBody>
          <a:bodyPr wrap="square" rtlCol="0">
            <a:spAutoFit/>
          </a:bodyPr>
          <a:lstStyle/>
          <a:p>
            <a:r>
              <a:rPr lang="fr-FR" sz="2800" dirty="0"/>
              <a:t>B</a:t>
            </a:r>
          </a:p>
        </p:txBody>
      </p:sp>
      <p:sp>
        <p:nvSpPr>
          <p:cNvPr id="6" name="ZoneTexte 5"/>
          <p:cNvSpPr txBox="1"/>
          <p:nvPr/>
        </p:nvSpPr>
        <p:spPr>
          <a:xfrm>
            <a:off x="1739516" y="5687670"/>
            <a:ext cx="432048" cy="523220"/>
          </a:xfrm>
          <a:prstGeom prst="rect">
            <a:avLst/>
          </a:prstGeom>
          <a:noFill/>
        </p:spPr>
        <p:txBody>
          <a:bodyPr wrap="square" rtlCol="0">
            <a:spAutoFit/>
          </a:bodyPr>
          <a:lstStyle/>
          <a:p>
            <a:r>
              <a:rPr lang="fr-FR" sz="2800" dirty="0"/>
              <a:t>C</a:t>
            </a:r>
          </a:p>
        </p:txBody>
      </p:sp>
      <p:sp>
        <p:nvSpPr>
          <p:cNvPr id="7" name="ZoneTexte 6"/>
          <p:cNvSpPr txBox="1"/>
          <p:nvPr/>
        </p:nvSpPr>
        <p:spPr>
          <a:xfrm>
            <a:off x="7248128" y="1916832"/>
            <a:ext cx="3096344" cy="1477328"/>
          </a:xfrm>
          <a:prstGeom prst="rect">
            <a:avLst/>
          </a:prstGeom>
          <a:noFill/>
        </p:spPr>
        <p:txBody>
          <a:bodyPr wrap="square" rtlCol="0">
            <a:spAutoFit/>
          </a:bodyPr>
          <a:lstStyle/>
          <a:p>
            <a:r>
              <a:rPr lang="fr-FR" dirty="0"/>
              <a:t>A : Finalité</a:t>
            </a:r>
          </a:p>
          <a:p>
            <a:r>
              <a:rPr lang="fr-FR" dirty="0"/>
              <a:t> </a:t>
            </a:r>
          </a:p>
          <a:p>
            <a:r>
              <a:rPr lang="fr-FR" dirty="0"/>
              <a:t>B : Moyens et circonstances</a:t>
            </a:r>
          </a:p>
          <a:p>
            <a:endParaRPr lang="fr-FR" dirty="0"/>
          </a:p>
          <a:p>
            <a:r>
              <a:rPr lang="fr-FR" dirty="0"/>
              <a:t>C : Conséquences</a:t>
            </a:r>
          </a:p>
        </p:txBody>
      </p:sp>
    </p:spTree>
    <p:extLst>
      <p:ext uri="{BB962C8B-B14F-4D97-AF65-F5344CB8AC3E}">
        <p14:creationId xmlns:p14="http://schemas.microsoft.com/office/powerpoint/2010/main" val="26215445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4B1CCE-1D5C-4CA7-BB3A-82EF87B5A4A9}"/>
              </a:ext>
            </a:extLst>
          </p:cNvPr>
          <p:cNvSpPr>
            <a:spLocks noGrp="1"/>
          </p:cNvSpPr>
          <p:nvPr>
            <p:ph type="title"/>
          </p:nvPr>
        </p:nvSpPr>
        <p:spPr/>
        <p:txBody>
          <a:bodyPr/>
          <a:lstStyle/>
          <a:p>
            <a:r>
              <a:rPr lang="fr-FR" dirty="0"/>
              <a:t>Approche de la résolution éthique</a:t>
            </a:r>
          </a:p>
        </p:txBody>
      </p:sp>
      <p:sp>
        <p:nvSpPr>
          <p:cNvPr id="4" name="Triangle isocèle 3">
            <a:extLst>
              <a:ext uri="{FF2B5EF4-FFF2-40B4-BE49-F238E27FC236}">
                <a16:creationId xmlns:a16="http://schemas.microsoft.com/office/drawing/2014/main" id="{E6D384B4-75CF-49AA-BB0A-AF51FBCF76E0}"/>
              </a:ext>
            </a:extLst>
          </p:cNvPr>
          <p:cNvSpPr/>
          <p:nvPr/>
        </p:nvSpPr>
        <p:spPr>
          <a:xfrm>
            <a:off x="2047461" y="2166662"/>
            <a:ext cx="3955774" cy="3568216"/>
          </a:xfrm>
          <a:prstGeom prst="triangle">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EDC08AF6-3CBD-4526-A47B-A97D92610505}"/>
              </a:ext>
            </a:extLst>
          </p:cNvPr>
          <p:cNvSpPr txBox="1"/>
          <p:nvPr/>
        </p:nvSpPr>
        <p:spPr>
          <a:xfrm>
            <a:off x="3806687" y="1709530"/>
            <a:ext cx="397565" cy="369332"/>
          </a:xfrm>
          <a:prstGeom prst="rect">
            <a:avLst/>
          </a:prstGeom>
          <a:noFill/>
        </p:spPr>
        <p:txBody>
          <a:bodyPr wrap="square" rtlCol="0">
            <a:spAutoFit/>
          </a:bodyPr>
          <a:lstStyle/>
          <a:p>
            <a:r>
              <a:rPr lang="fr-FR" dirty="0"/>
              <a:t>A</a:t>
            </a:r>
          </a:p>
        </p:txBody>
      </p:sp>
      <p:sp>
        <p:nvSpPr>
          <p:cNvPr id="6" name="ZoneTexte 5">
            <a:extLst>
              <a:ext uri="{FF2B5EF4-FFF2-40B4-BE49-F238E27FC236}">
                <a16:creationId xmlns:a16="http://schemas.microsoft.com/office/drawing/2014/main" id="{DAD0DC5D-2606-48A0-B460-DBF7418B0726}"/>
              </a:ext>
            </a:extLst>
          </p:cNvPr>
          <p:cNvSpPr txBox="1"/>
          <p:nvPr/>
        </p:nvSpPr>
        <p:spPr>
          <a:xfrm>
            <a:off x="6172200" y="5565913"/>
            <a:ext cx="357809" cy="369332"/>
          </a:xfrm>
          <a:prstGeom prst="rect">
            <a:avLst/>
          </a:prstGeom>
          <a:noFill/>
        </p:spPr>
        <p:txBody>
          <a:bodyPr wrap="square" rtlCol="0">
            <a:spAutoFit/>
          </a:bodyPr>
          <a:lstStyle/>
          <a:p>
            <a:r>
              <a:rPr lang="fr-FR" dirty="0"/>
              <a:t>B</a:t>
            </a:r>
          </a:p>
        </p:txBody>
      </p:sp>
      <p:sp>
        <p:nvSpPr>
          <p:cNvPr id="7" name="ZoneTexte 6">
            <a:extLst>
              <a:ext uri="{FF2B5EF4-FFF2-40B4-BE49-F238E27FC236}">
                <a16:creationId xmlns:a16="http://schemas.microsoft.com/office/drawing/2014/main" id="{E8A2E102-6C32-47D6-9257-A59EAC8F67DA}"/>
              </a:ext>
            </a:extLst>
          </p:cNvPr>
          <p:cNvSpPr txBox="1"/>
          <p:nvPr/>
        </p:nvSpPr>
        <p:spPr>
          <a:xfrm>
            <a:off x="1630017" y="5565913"/>
            <a:ext cx="357809" cy="369332"/>
          </a:xfrm>
          <a:prstGeom prst="rect">
            <a:avLst/>
          </a:prstGeom>
          <a:noFill/>
        </p:spPr>
        <p:txBody>
          <a:bodyPr wrap="square" rtlCol="0">
            <a:spAutoFit/>
          </a:bodyPr>
          <a:lstStyle/>
          <a:p>
            <a:r>
              <a:rPr lang="fr-FR" dirty="0"/>
              <a:t>C</a:t>
            </a:r>
          </a:p>
        </p:txBody>
      </p:sp>
      <p:sp>
        <p:nvSpPr>
          <p:cNvPr id="8" name="ZoneTexte 7">
            <a:extLst>
              <a:ext uri="{FF2B5EF4-FFF2-40B4-BE49-F238E27FC236}">
                <a16:creationId xmlns:a16="http://schemas.microsoft.com/office/drawing/2014/main" id="{B9F2D013-50AB-44BD-A514-678E9A863543}"/>
              </a:ext>
            </a:extLst>
          </p:cNvPr>
          <p:cNvSpPr txBox="1"/>
          <p:nvPr/>
        </p:nvSpPr>
        <p:spPr>
          <a:xfrm>
            <a:off x="6869526" y="2241926"/>
            <a:ext cx="4421326" cy="3693319"/>
          </a:xfrm>
          <a:prstGeom prst="rect">
            <a:avLst/>
          </a:prstGeom>
          <a:noFill/>
        </p:spPr>
        <p:txBody>
          <a:bodyPr wrap="square" rtlCol="0">
            <a:spAutoFit/>
          </a:bodyPr>
          <a:lstStyle/>
          <a:p>
            <a:r>
              <a:rPr lang="fr-FR" dirty="0"/>
              <a:t>A : transparence ou publicité </a:t>
            </a:r>
            <a:r>
              <a:rPr lang="fr-FR" dirty="0">
                <a:sym typeface="Wingdings" panose="05000000000000000000" pitchFamily="2" charset="2"/>
              </a:rPr>
              <a:t> si mon choix était connu de tous, serais-je à l’aise pour l’expliquer et le défendre ?</a:t>
            </a:r>
          </a:p>
          <a:p>
            <a:endParaRPr lang="fr-FR" dirty="0">
              <a:sym typeface="Wingdings" panose="05000000000000000000" pitchFamily="2" charset="2"/>
            </a:endParaRPr>
          </a:p>
          <a:p>
            <a:r>
              <a:rPr lang="fr-FR" dirty="0">
                <a:sym typeface="Wingdings" panose="05000000000000000000" pitchFamily="2" charset="2"/>
              </a:rPr>
              <a:t>B : exemplarité  mon choix pourrait-il servir d’exemple dans une situation similaire ? A-t-il un caractère d’universalité ? Serais-je d’accord pour que d’autres prennent cette décision ? </a:t>
            </a:r>
          </a:p>
          <a:p>
            <a:endParaRPr lang="fr-FR" dirty="0">
              <a:sym typeface="Wingdings" panose="05000000000000000000" pitchFamily="2" charset="2"/>
            </a:endParaRPr>
          </a:p>
          <a:p>
            <a:r>
              <a:rPr lang="fr-FR" dirty="0">
                <a:sym typeface="Wingdings" panose="05000000000000000000" pitchFamily="2" charset="2"/>
              </a:rPr>
              <a:t>C : réciprocité  si je subissais les conséquences de mon choix, est-ce que je penserais toujours que ce choix était le bon ?</a:t>
            </a:r>
            <a:endParaRPr lang="fr-FR" dirty="0"/>
          </a:p>
        </p:txBody>
      </p:sp>
    </p:spTree>
    <p:extLst>
      <p:ext uri="{BB962C8B-B14F-4D97-AF65-F5344CB8AC3E}">
        <p14:creationId xmlns:p14="http://schemas.microsoft.com/office/powerpoint/2010/main" val="40367744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326842-6945-4995-9262-47E2D995B908}"/>
              </a:ext>
            </a:extLst>
          </p:cNvPr>
          <p:cNvSpPr>
            <a:spLocks noGrp="1"/>
          </p:cNvSpPr>
          <p:nvPr>
            <p:ph type="title"/>
          </p:nvPr>
        </p:nvSpPr>
        <p:spPr/>
        <p:txBody>
          <a:bodyPr/>
          <a:lstStyle/>
          <a:p>
            <a:r>
              <a:rPr lang="fr-FR" dirty="0"/>
              <a:t>Et maintenant ?</a:t>
            </a:r>
          </a:p>
        </p:txBody>
      </p:sp>
      <p:sp>
        <p:nvSpPr>
          <p:cNvPr id="3" name="Espace réservé du contenu 2">
            <a:extLst>
              <a:ext uri="{FF2B5EF4-FFF2-40B4-BE49-F238E27FC236}">
                <a16:creationId xmlns:a16="http://schemas.microsoft.com/office/drawing/2014/main" id="{9C4AA52F-91EC-4996-BA83-662F0981E6A5}"/>
              </a:ext>
            </a:extLst>
          </p:cNvPr>
          <p:cNvSpPr>
            <a:spLocks noGrp="1"/>
          </p:cNvSpPr>
          <p:nvPr>
            <p:ph idx="1"/>
          </p:nvPr>
        </p:nvSpPr>
        <p:spPr/>
        <p:txBody>
          <a:bodyPr>
            <a:normAutofit/>
          </a:bodyPr>
          <a:lstStyle/>
          <a:p>
            <a:pPr marL="0" indent="0" algn="ctr">
              <a:buNone/>
            </a:pPr>
            <a:r>
              <a:rPr lang="fr-FR" sz="4800" b="1" dirty="0"/>
              <a:t>C’est à vous !</a:t>
            </a:r>
          </a:p>
        </p:txBody>
      </p:sp>
    </p:spTree>
    <p:extLst>
      <p:ext uri="{BB962C8B-B14F-4D97-AF65-F5344CB8AC3E}">
        <p14:creationId xmlns:p14="http://schemas.microsoft.com/office/powerpoint/2010/main" val="223825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Définition et finalité de l'éthique</a:t>
            </a:r>
          </a:p>
        </p:txBody>
      </p:sp>
      <p:sp>
        <p:nvSpPr>
          <p:cNvPr id="3" name="Espace réservé du texte 2"/>
          <p:cNvSpPr>
            <a:spLocks noGrp="1"/>
          </p:cNvSpPr>
          <p:nvPr>
            <p:ph type="body" idx="1"/>
          </p:nvPr>
        </p:nvSpPr>
        <p:spPr/>
        <p:txBody>
          <a:bodyPr/>
          <a:lstStyle/>
          <a:p>
            <a:r>
              <a:rPr lang="fr-FR" dirty="0"/>
              <a:t>Morale </a:t>
            </a:r>
          </a:p>
        </p:txBody>
      </p:sp>
      <p:pic>
        <p:nvPicPr>
          <p:cNvPr id="83970" name="Picture 2"/>
          <p:cNvPicPr>
            <a:picLocks noGrp="1" noChangeAspect="1" noChangeArrowheads="1"/>
          </p:cNvPicPr>
          <p:nvPr>
            <p:ph sz="half" idx="2"/>
          </p:nvPr>
        </p:nvPicPr>
        <p:blipFill>
          <a:blip r:embed="rId3" cstate="print"/>
          <a:stretch>
            <a:fillRect/>
          </a:stretch>
        </p:blipFill>
        <p:spPr bwMode="auto">
          <a:xfrm>
            <a:off x="2619958" y="3073400"/>
            <a:ext cx="2388922" cy="3379288"/>
          </a:xfrm>
          <a:prstGeom prst="rect">
            <a:avLst/>
          </a:prstGeom>
          <a:noFill/>
          <a:ln w="9525">
            <a:noFill/>
            <a:miter lim="800000"/>
            <a:headEnd/>
            <a:tailEnd/>
          </a:ln>
        </p:spPr>
      </p:pic>
      <p:sp>
        <p:nvSpPr>
          <p:cNvPr id="4" name="Espace réservé du texte 3"/>
          <p:cNvSpPr>
            <a:spLocks noGrp="1"/>
          </p:cNvSpPr>
          <p:nvPr>
            <p:ph type="body" sz="quarter" idx="3"/>
          </p:nvPr>
        </p:nvSpPr>
        <p:spPr/>
        <p:txBody>
          <a:bodyPr/>
          <a:lstStyle/>
          <a:p>
            <a:r>
              <a:rPr lang="fr-FR" dirty="0"/>
              <a:t>Ethique </a:t>
            </a:r>
          </a:p>
        </p:txBody>
      </p:sp>
      <p:pic>
        <p:nvPicPr>
          <p:cNvPr id="83971" name="Picture 3"/>
          <p:cNvPicPr>
            <a:picLocks noGrp="1" noChangeAspect="1" noChangeArrowheads="1"/>
          </p:cNvPicPr>
          <p:nvPr>
            <p:ph sz="quarter" idx="4"/>
          </p:nvPr>
        </p:nvPicPr>
        <p:blipFill>
          <a:blip r:embed="rId4" cstate="print"/>
          <a:stretch>
            <a:fillRect/>
          </a:stretch>
        </p:blipFill>
        <p:spPr bwMode="auto">
          <a:xfrm>
            <a:off x="6787948" y="3073400"/>
            <a:ext cx="4530565" cy="337928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24E10B-EBF7-4242-844A-105521D3D78D}"/>
              </a:ext>
            </a:extLst>
          </p:cNvPr>
          <p:cNvSpPr>
            <a:spLocks noGrp="1"/>
          </p:cNvSpPr>
          <p:nvPr>
            <p:ph type="title"/>
          </p:nvPr>
        </p:nvSpPr>
        <p:spPr/>
        <p:txBody>
          <a:bodyPr/>
          <a:lstStyle/>
          <a:p>
            <a:r>
              <a:rPr lang="fr-FR" dirty="0"/>
              <a:t>Définition et finalité de l’éthique</a:t>
            </a:r>
          </a:p>
        </p:txBody>
      </p:sp>
      <p:sp>
        <p:nvSpPr>
          <p:cNvPr id="3" name="Espace réservé du texte 2">
            <a:extLst>
              <a:ext uri="{FF2B5EF4-FFF2-40B4-BE49-F238E27FC236}">
                <a16:creationId xmlns:a16="http://schemas.microsoft.com/office/drawing/2014/main" id="{37EBFEE2-EBE0-424A-992B-9A86B3E10167}"/>
              </a:ext>
            </a:extLst>
          </p:cNvPr>
          <p:cNvSpPr>
            <a:spLocks noGrp="1"/>
          </p:cNvSpPr>
          <p:nvPr>
            <p:ph type="body" idx="1"/>
          </p:nvPr>
        </p:nvSpPr>
        <p:spPr/>
        <p:txBody>
          <a:bodyPr/>
          <a:lstStyle/>
          <a:p>
            <a:r>
              <a:rPr lang="fr-FR" dirty="0"/>
              <a:t>morale</a:t>
            </a:r>
          </a:p>
        </p:txBody>
      </p:sp>
      <p:sp>
        <p:nvSpPr>
          <p:cNvPr id="4" name="Espace réservé du contenu 3">
            <a:extLst>
              <a:ext uri="{FF2B5EF4-FFF2-40B4-BE49-F238E27FC236}">
                <a16:creationId xmlns:a16="http://schemas.microsoft.com/office/drawing/2014/main" id="{1F585149-1FFD-4488-8392-60B4FFDB09E6}"/>
              </a:ext>
            </a:extLst>
          </p:cNvPr>
          <p:cNvSpPr>
            <a:spLocks noGrp="1"/>
          </p:cNvSpPr>
          <p:nvPr>
            <p:ph sz="half" idx="2"/>
          </p:nvPr>
        </p:nvSpPr>
        <p:spPr/>
        <p:txBody>
          <a:bodyPr>
            <a:normAutofit fontScale="92500" lnSpcReduction="10000"/>
          </a:bodyPr>
          <a:lstStyle/>
          <a:p>
            <a:r>
              <a:rPr lang="fr-FR" dirty="0"/>
              <a:t>Norme, Bien et Mal</a:t>
            </a:r>
          </a:p>
          <a:p>
            <a:r>
              <a:rPr lang="fr-FR" dirty="0"/>
              <a:t>Obligation, devoirs </a:t>
            </a:r>
          </a:p>
          <a:p>
            <a:r>
              <a:rPr lang="fr-FR" dirty="0"/>
              <a:t>Absolu, transcendance, reçue </a:t>
            </a:r>
          </a:p>
          <a:p>
            <a:r>
              <a:rPr lang="fr-FR" dirty="0"/>
              <a:t>Universalité et désir d’universalisation</a:t>
            </a:r>
          </a:p>
          <a:p>
            <a:endParaRPr lang="fr-FR" dirty="0"/>
          </a:p>
        </p:txBody>
      </p:sp>
      <p:sp>
        <p:nvSpPr>
          <p:cNvPr id="5" name="Espace réservé du texte 4">
            <a:extLst>
              <a:ext uri="{FF2B5EF4-FFF2-40B4-BE49-F238E27FC236}">
                <a16:creationId xmlns:a16="http://schemas.microsoft.com/office/drawing/2014/main" id="{8FE3F69D-57EB-4DC9-9F5E-676AB796BA22}"/>
              </a:ext>
            </a:extLst>
          </p:cNvPr>
          <p:cNvSpPr>
            <a:spLocks noGrp="1"/>
          </p:cNvSpPr>
          <p:nvPr>
            <p:ph type="body" sz="quarter" idx="3"/>
          </p:nvPr>
        </p:nvSpPr>
        <p:spPr/>
        <p:txBody>
          <a:bodyPr/>
          <a:lstStyle/>
          <a:p>
            <a:r>
              <a:rPr lang="fr-FR" dirty="0"/>
              <a:t>Éthique </a:t>
            </a:r>
          </a:p>
        </p:txBody>
      </p:sp>
      <p:sp>
        <p:nvSpPr>
          <p:cNvPr id="6" name="Espace réservé du contenu 5">
            <a:extLst>
              <a:ext uri="{FF2B5EF4-FFF2-40B4-BE49-F238E27FC236}">
                <a16:creationId xmlns:a16="http://schemas.microsoft.com/office/drawing/2014/main" id="{3A95A4DE-535F-42E4-9974-466A108BA264}"/>
              </a:ext>
            </a:extLst>
          </p:cNvPr>
          <p:cNvSpPr>
            <a:spLocks noGrp="1"/>
          </p:cNvSpPr>
          <p:nvPr>
            <p:ph sz="quarter" idx="4"/>
          </p:nvPr>
        </p:nvSpPr>
        <p:spPr/>
        <p:txBody>
          <a:bodyPr>
            <a:normAutofit fontScale="92500" lnSpcReduction="10000"/>
          </a:bodyPr>
          <a:lstStyle/>
          <a:p>
            <a:r>
              <a:rPr lang="fr-FR" dirty="0">
                <a:solidFill>
                  <a:schemeClr val="bg1"/>
                </a:solidFill>
                <a:highlight>
                  <a:srgbClr val="FFFF00"/>
                </a:highlight>
              </a:rPr>
              <a:t>Comportement</a:t>
            </a:r>
            <a:r>
              <a:rPr lang="fr-FR" dirty="0"/>
              <a:t> vis-à-vis du bon et du mauvais, « art de vivre »</a:t>
            </a:r>
          </a:p>
          <a:p>
            <a:r>
              <a:rPr lang="fr-FR" dirty="0"/>
              <a:t>Pratique, construite </a:t>
            </a:r>
          </a:p>
          <a:p>
            <a:r>
              <a:rPr lang="fr-FR" dirty="0"/>
              <a:t>Non absolue mais recherche des fondements de l’obligation (Levinas)</a:t>
            </a:r>
          </a:p>
          <a:p>
            <a:r>
              <a:rPr lang="fr-FR" dirty="0"/>
              <a:t>Particulière</a:t>
            </a:r>
          </a:p>
        </p:txBody>
      </p:sp>
    </p:spTree>
    <p:extLst>
      <p:ext uri="{BB962C8B-B14F-4D97-AF65-F5344CB8AC3E}">
        <p14:creationId xmlns:p14="http://schemas.microsoft.com/office/powerpoint/2010/main" val="4219923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1A10A2-A970-4C63-89E3-56BA4B282FBD}"/>
              </a:ext>
            </a:extLst>
          </p:cNvPr>
          <p:cNvSpPr>
            <a:spLocks noGrp="1"/>
          </p:cNvSpPr>
          <p:nvPr>
            <p:ph type="title"/>
          </p:nvPr>
        </p:nvSpPr>
        <p:spPr/>
        <p:txBody>
          <a:bodyPr/>
          <a:lstStyle/>
          <a:p>
            <a:r>
              <a:rPr lang="fr-FR" dirty="0"/>
              <a:t>introduction</a:t>
            </a:r>
          </a:p>
        </p:txBody>
      </p:sp>
      <p:sp>
        <p:nvSpPr>
          <p:cNvPr id="3" name="Espace réservé du contenu 2">
            <a:extLst>
              <a:ext uri="{FF2B5EF4-FFF2-40B4-BE49-F238E27FC236}">
                <a16:creationId xmlns:a16="http://schemas.microsoft.com/office/drawing/2014/main" id="{2001C9F8-917D-4E83-9DD8-F4B4236DE889}"/>
              </a:ext>
            </a:extLst>
          </p:cNvPr>
          <p:cNvSpPr>
            <a:spLocks noGrp="1"/>
          </p:cNvSpPr>
          <p:nvPr>
            <p:ph idx="1"/>
          </p:nvPr>
        </p:nvSpPr>
        <p:spPr/>
        <p:txBody>
          <a:bodyPr/>
          <a:lstStyle/>
          <a:p>
            <a:r>
              <a:rPr lang="fr-FR" dirty="0"/>
              <a:t>8h de CM</a:t>
            </a:r>
          </a:p>
          <a:p>
            <a:r>
              <a:rPr lang="fr-FR" dirty="0"/>
              <a:t>4h de TD (études de cas et évaluation orale)</a:t>
            </a:r>
          </a:p>
          <a:p>
            <a:r>
              <a:rPr lang="fr-FR" dirty="0"/>
              <a:t>Evaluation : travail oral et écrit réalisé en groupe</a:t>
            </a:r>
          </a:p>
          <a:p>
            <a:r>
              <a:rPr lang="fr-FR" dirty="0"/>
              <a:t>C’est de l’éthique donc c’est engagé.</a:t>
            </a:r>
          </a:p>
        </p:txBody>
      </p:sp>
    </p:spTree>
    <p:extLst>
      <p:ext uri="{BB962C8B-B14F-4D97-AF65-F5344CB8AC3E}">
        <p14:creationId xmlns:p14="http://schemas.microsoft.com/office/powerpoint/2010/main" val="3857792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DBD903-724E-49E4-9291-7F2236B96E13}"/>
              </a:ext>
            </a:extLst>
          </p:cNvPr>
          <p:cNvSpPr>
            <a:spLocks noGrp="1"/>
          </p:cNvSpPr>
          <p:nvPr>
            <p:ph type="title"/>
          </p:nvPr>
        </p:nvSpPr>
        <p:spPr/>
        <p:txBody>
          <a:bodyPr/>
          <a:lstStyle/>
          <a:p>
            <a:r>
              <a:rPr lang="fr-FR" dirty="0"/>
              <a:t>Définition et finalité de l’éthique	</a:t>
            </a:r>
          </a:p>
        </p:txBody>
      </p:sp>
      <p:sp>
        <p:nvSpPr>
          <p:cNvPr id="7" name="Espace réservé du contenu 6">
            <a:extLst>
              <a:ext uri="{FF2B5EF4-FFF2-40B4-BE49-F238E27FC236}">
                <a16:creationId xmlns:a16="http://schemas.microsoft.com/office/drawing/2014/main" id="{B6CF7472-933C-4597-AEB4-1BFB80EB89E7}"/>
              </a:ext>
            </a:extLst>
          </p:cNvPr>
          <p:cNvSpPr>
            <a:spLocks noGrp="1"/>
          </p:cNvSpPr>
          <p:nvPr>
            <p:ph idx="1"/>
          </p:nvPr>
        </p:nvSpPr>
        <p:spPr/>
        <p:txBody>
          <a:bodyPr/>
          <a:lstStyle/>
          <a:p>
            <a:r>
              <a:rPr lang="fr-FR" dirty="0"/>
              <a:t>MAIS nécessité de produire des normes (morale ?) visant à aider la résolution du dilemme éthique</a:t>
            </a:r>
          </a:p>
          <a:p>
            <a:r>
              <a:rPr lang="fr-FR" dirty="0"/>
              <a:t>Les normes peuvent-elles être particulières sans être relativistes ?</a:t>
            </a:r>
          </a:p>
        </p:txBody>
      </p:sp>
    </p:spTree>
    <p:extLst>
      <p:ext uri="{BB962C8B-B14F-4D97-AF65-F5344CB8AC3E}">
        <p14:creationId xmlns:p14="http://schemas.microsoft.com/office/powerpoint/2010/main" val="326550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126779E0-036C-4616-BB6A-F8E12030241A}"/>
              </a:ext>
            </a:extLst>
          </p:cNvPr>
          <p:cNvSpPr>
            <a:spLocks noGrp="1"/>
          </p:cNvSpPr>
          <p:nvPr>
            <p:ph type="title"/>
          </p:nvPr>
        </p:nvSpPr>
        <p:spPr/>
        <p:txBody>
          <a:bodyPr/>
          <a:lstStyle/>
          <a:p>
            <a:r>
              <a:rPr lang="fr-FR" dirty="0"/>
              <a:t>Définition et finalité de l’éthique</a:t>
            </a:r>
          </a:p>
        </p:txBody>
      </p:sp>
      <p:sp>
        <p:nvSpPr>
          <p:cNvPr id="8" name="Espace réservé du contenu 7">
            <a:extLst>
              <a:ext uri="{FF2B5EF4-FFF2-40B4-BE49-F238E27FC236}">
                <a16:creationId xmlns:a16="http://schemas.microsoft.com/office/drawing/2014/main" id="{FE8AAA1E-8378-43D1-A974-01FFF62CC254}"/>
              </a:ext>
            </a:extLst>
          </p:cNvPr>
          <p:cNvSpPr>
            <a:spLocks noGrp="1"/>
          </p:cNvSpPr>
          <p:nvPr>
            <p:ph idx="1"/>
          </p:nvPr>
        </p:nvSpPr>
        <p:spPr/>
        <p:txBody>
          <a:bodyPr/>
          <a:lstStyle/>
          <a:p>
            <a:r>
              <a:rPr lang="fr-FR" dirty="0"/>
              <a:t>Trouver le bon positionnement entre</a:t>
            </a:r>
          </a:p>
          <a:p>
            <a:pPr lvl="1"/>
            <a:r>
              <a:rPr lang="fr-FR" dirty="0"/>
              <a:t>Principes moraux et systèmes de pensée</a:t>
            </a:r>
          </a:p>
          <a:p>
            <a:pPr lvl="1"/>
            <a:r>
              <a:rPr lang="fr-FR" dirty="0"/>
              <a:t>Loyauté et autonomie</a:t>
            </a:r>
          </a:p>
          <a:p>
            <a:pPr lvl="1"/>
            <a:r>
              <a:rPr lang="fr-FR" dirty="0"/>
              <a:t>Rationalité et intuition</a:t>
            </a:r>
          </a:p>
          <a:p>
            <a:r>
              <a:rPr lang="fr-FR" dirty="0"/>
              <a:t>Et prudence vis-à-vis du relativisme et du fanatisme</a:t>
            </a:r>
          </a:p>
        </p:txBody>
      </p:sp>
    </p:spTree>
    <p:extLst>
      <p:ext uri="{BB962C8B-B14F-4D97-AF65-F5344CB8AC3E}">
        <p14:creationId xmlns:p14="http://schemas.microsoft.com/office/powerpoint/2010/main" val="171048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AF5E8E2F-73FB-4EC0-8703-AE142F0B0BEC}"/>
              </a:ext>
            </a:extLst>
          </p:cNvPr>
          <p:cNvSpPr>
            <a:spLocks noGrp="1"/>
          </p:cNvSpPr>
          <p:nvPr>
            <p:ph type="title"/>
          </p:nvPr>
        </p:nvSpPr>
        <p:spPr/>
        <p:txBody>
          <a:bodyPr/>
          <a:lstStyle/>
          <a:p>
            <a:r>
              <a:rPr lang="fr-FR" dirty="0"/>
              <a:t>Définition et finalité de l’éthique</a:t>
            </a:r>
          </a:p>
        </p:txBody>
      </p:sp>
      <p:pic>
        <p:nvPicPr>
          <p:cNvPr id="11" name="Espace réservé du contenu 10">
            <a:extLst>
              <a:ext uri="{FF2B5EF4-FFF2-40B4-BE49-F238E27FC236}">
                <a16:creationId xmlns:a16="http://schemas.microsoft.com/office/drawing/2014/main" id="{DC7476C4-30F9-4A3A-827A-C765BF76469A}"/>
              </a:ext>
            </a:extLst>
          </p:cNvPr>
          <p:cNvPicPr>
            <a:picLocks noGrp="1" noChangeAspect="1"/>
          </p:cNvPicPr>
          <p:nvPr>
            <p:ph idx="1"/>
          </p:nvPr>
        </p:nvPicPr>
        <p:blipFill>
          <a:blip r:embed="rId2"/>
          <a:stretch>
            <a:fillRect/>
          </a:stretch>
        </p:blipFill>
        <p:spPr>
          <a:xfrm>
            <a:off x="3382392" y="2043381"/>
            <a:ext cx="6019060" cy="4387672"/>
          </a:xfrm>
        </p:spPr>
      </p:pic>
      <p:sp>
        <p:nvSpPr>
          <p:cNvPr id="12" name="ZoneTexte 11">
            <a:extLst>
              <a:ext uri="{FF2B5EF4-FFF2-40B4-BE49-F238E27FC236}">
                <a16:creationId xmlns:a16="http://schemas.microsoft.com/office/drawing/2014/main" id="{EBE124A6-4468-4487-9A69-DEDFD8C822B4}"/>
              </a:ext>
            </a:extLst>
          </p:cNvPr>
          <p:cNvSpPr txBox="1"/>
          <p:nvPr/>
        </p:nvSpPr>
        <p:spPr>
          <a:xfrm>
            <a:off x="4323425" y="3914051"/>
            <a:ext cx="1704512" cy="646331"/>
          </a:xfrm>
          <a:prstGeom prst="rect">
            <a:avLst/>
          </a:prstGeom>
          <a:noFill/>
        </p:spPr>
        <p:txBody>
          <a:bodyPr wrap="square" rtlCol="0">
            <a:spAutoFit/>
          </a:bodyPr>
          <a:lstStyle/>
          <a:p>
            <a:r>
              <a:rPr lang="fr-FR" sz="3600" b="1" dirty="0">
                <a:solidFill>
                  <a:schemeClr val="bg1"/>
                </a:solidFill>
              </a:rPr>
              <a:t>Ethique </a:t>
            </a:r>
          </a:p>
        </p:txBody>
      </p:sp>
    </p:spTree>
    <p:extLst>
      <p:ext uri="{BB962C8B-B14F-4D97-AF65-F5344CB8AC3E}">
        <p14:creationId xmlns:p14="http://schemas.microsoft.com/office/powerpoint/2010/main" val="426702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4A5BC6-33EB-48B1-B1B0-C2F0FC3C80A3}"/>
              </a:ext>
            </a:extLst>
          </p:cNvPr>
          <p:cNvSpPr>
            <a:spLocks noGrp="1"/>
          </p:cNvSpPr>
          <p:nvPr>
            <p:ph type="title"/>
          </p:nvPr>
        </p:nvSpPr>
        <p:spPr/>
        <p:txBody>
          <a:bodyPr/>
          <a:lstStyle/>
          <a:p>
            <a:r>
              <a:rPr lang="fr-FR" dirty="0"/>
              <a:t>Définition et finalité de l'éthique</a:t>
            </a:r>
          </a:p>
        </p:txBody>
      </p:sp>
      <p:sp>
        <p:nvSpPr>
          <p:cNvPr id="3" name="Espace réservé du contenu 2">
            <a:extLst>
              <a:ext uri="{FF2B5EF4-FFF2-40B4-BE49-F238E27FC236}">
                <a16:creationId xmlns:a16="http://schemas.microsoft.com/office/drawing/2014/main" id="{C19BCA00-257F-4ECF-8633-C4B058B64D21}"/>
              </a:ext>
            </a:extLst>
          </p:cNvPr>
          <p:cNvSpPr>
            <a:spLocks noGrp="1"/>
          </p:cNvSpPr>
          <p:nvPr>
            <p:ph idx="1"/>
          </p:nvPr>
        </p:nvSpPr>
        <p:spPr/>
        <p:txBody>
          <a:bodyPr>
            <a:normAutofit lnSpcReduction="10000"/>
          </a:bodyPr>
          <a:lstStyle/>
          <a:p>
            <a:r>
              <a:rPr lang="fr-FR" dirty="0"/>
              <a:t>Vérifier la validité des engagements et critères fournis par chacune des positions en fonction d’une fin donnée. </a:t>
            </a:r>
          </a:p>
          <a:p>
            <a:endParaRPr lang="fr-FR" b="1" dirty="0"/>
          </a:p>
          <a:p>
            <a:pPr algn="ctr"/>
            <a:r>
              <a:rPr lang="fr-FR" sz="5400" b="1" dirty="0"/>
              <a:t>La fin ET les moyens sont-ils bons ?</a:t>
            </a:r>
            <a:endParaRPr lang="fr-FR" sz="5400" dirty="0"/>
          </a:p>
          <a:p>
            <a:endParaRPr lang="fr-FR" dirty="0"/>
          </a:p>
          <a:p>
            <a:endParaRPr lang="fr-FR" dirty="0"/>
          </a:p>
          <a:p>
            <a:endParaRPr lang="fr-FR" dirty="0"/>
          </a:p>
        </p:txBody>
      </p:sp>
    </p:spTree>
    <p:extLst>
      <p:ext uri="{BB962C8B-B14F-4D97-AF65-F5344CB8AC3E}">
        <p14:creationId xmlns:p14="http://schemas.microsoft.com/office/powerpoint/2010/main" val="321016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CB2CD5-7244-4FDC-87F2-28A5A7D0CF87}"/>
              </a:ext>
            </a:extLst>
          </p:cNvPr>
          <p:cNvSpPr>
            <a:spLocks noGrp="1"/>
          </p:cNvSpPr>
          <p:nvPr>
            <p:ph type="title"/>
          </p:nvPr>
        </p:nvSpPr>
        <p:spPr/>
        <p:txBody>
          <a:bodyPr/>
          <a:lstStyle/>
          <a:p>
            <a:r>
              <a:rPr lang="fr-FR" dirty="0"/>
              <a:t>Définition et finalité de l'éthique </a:t>
            </a:r>
            <a:r>
              <a:rPr lang="fr-FR" sz="2000" dirty="0"/>
              <a:t>(et de la morale)</a:t>
            </a:r>
          </a:p>
        </p:txBody>
      </p:sp>
      <p:sp>
        <p:nvSpPr>
          <p:cNvPr id="3" name="Espace réservé du contenu 2">
            <a:extLst>
              <a:ext uri="{FF2B5EF4-FFF2-40B4-BE49-F238E27FC236}">
                <a16:creationId xmlns:a16="http://schemas.microsoft.com/office/drawing/2014/main" id="{611EB43F-CE7E-4880-8F37-0564D59D64E3}"/>
              </a:ext>
            </a:extLst>
          </p:cNvPr>
          <p:cNvSpPr>
            <a:spLocks noGrp="1"/>
          </p:cNvSpPr>
          <p:nvPr>
            <p:ph idx="1"/>
          </p:nvPr>
        </p:nvSpPr>
        <p:spPr/>
        <p:txBody>
          <a:bodyPr/>
          <a:lstStyle/>
          <a:p>
            <a:r>
              <a:rPr lang="fr-FR" dirty="0"/>
              <a:t>Chercher le bien</a:t>
            </a:r>
          </a:p>
          <a:p>
            <a:pPr lvl="1"/>
            <a:r>
              <a:rPr lang="fr-FR" dirty="0"/>
              <a:t>Pour qui ? Pour l’Homme</a:t>
            </a:r>
          </a:p>
          <a:p>
            <a:pPr lvl="1"/>
            <a:r>
              <a:rPr lang="fr-FR" dirty="0"/>
              <a:t>En vue de quoi ? Du Bien de l’Homme</a:t>
            </a:r>
          </a:p>
          <a:p>
            <a:pPr lvl="1"/>
            <a:endParaRPr lang="fr-FR" dirty="0"/>
          </a:p>
          <a:p>
            <a:r>
              <a:rPr lang="fr-FR" dirty="0"/>
              <a:t>Temps, patience, contemplation, gratuité, </a:t>
            </a:r>
          </a:p>
          <a:p>
            <a:pPr marL="0" indent="0">
              <a:buNone/>
            </a:pPr>
            <a:r>
              <a:rPr lang="fr-FR" dirty="0"/>
              <a:t>mais dans l’urgence cela paraît parfois</a:t>
            </a:r>
          </a:p>
          <a:p>
            <a:pPr marL="0" indent="0">
              <a:buNone/>
            </a:pPr>
            <a:r>
              <a:rPr lang="fr-FR" dirty="0"/>
              <a:t>utopique.</a:t>
            </a:r>
          </a:p>
          <a:p>
            <a:endParaRPr lang="fr-FR" dirty="0"/>
          </a:p>
        </p:txBody>
      </p:sp>
      <p:pic>
        <p:nvPicPr>
          <p:cNvPr id="4" name="Image 3">
            <a:extLst>
              <a:ext uri="{FF2B5EF4-FFF2-40B4-BE49-F238E27FC236}">
                <a16:creationId xmlns:a16="http://schemas.microsoft.com/office/drawing/2014/main" id="{13835012-6A79-4740-9F48-4EE20A824FB2}"/>
              </a:ext>
            </a:extLst>
          </p:cNvPr>
          <p:cNvPicPr>
            <a:picLocks noChangeAspect="1"/>
          </p:cNvPicPr>
          <p:nvPr/>
        </p:nvPicPr>
        <p:blipFill>
          <a:blip r:embed="rId2"/>
          <a:stretch>
            <a:fillRect/>
          </a:stretch>
        </p:blipFill>
        <p:spPr>
          <a:xfrm>
            <a:off x="6841077" y="1773129"/>
            <a:ext cx="3676650" cy="4838700"/>
          </a:xfrm>
          <a:prstGeom prst="rect">
            <a:avLst/>
          </a:prstGeom>
        </p:spPr>
      </p:pic>
    </p:spTree>
    <p:extLst>
      <p:ext uri="{BB962C8B-B14F-4D97-AF65-F5344CB8AC3E}">
        <p14:creationId xmlns:p14="http://schemas.microsoft.com/office/powerpoint/2010/main" val="3305450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4FDF21-B56B-4264-9B13-8DE4D0E6B978}"/>
              </a:ext>
            </a:extLst>
          </p:cNvPr>
          <p:cNvSpPr>
            <a:spLocks noGrp="1"/>
          </p:cNvSpPr>
          <p:nvPr>
            <p:ph type="title"/>
          </p:nvPr>
        </p:nvSpPr>
        <p:spPr/>
        <p:txBody>
          <a:bodyPr/>
          <a:lstStyle/>
          <a:p>
            <a:r>
              <a:rPr lang="fr-FR" dirty="0"/>
              <a:t>Définition et finalité de l'éthique</a:t>
            </a:r>
          </a:p>
        </p:txBody>
      </p:sp>
      <p:sp>
        <p:nvSpPr>
          <p:cNvPr id="3" name="Espace réservé du contenu 2">
            <a:extLst>
              <a:ext uri="{FF2B5EF4-FFF2-40B4-BE49-F238E27FC236}">
                <a16:creationId xmlns:a16="http://schemas.microsoft.com/office/drawing/2014/main" id="{505F9083-1CBC-4FD5-B49E-79546C058509}"/>
              </a:ext>
            </a:extLst>
          </p:cNvPr>
          <p:cNvSpPr>
            <a:spLocks noGrp="1"/>
          </p:cNvSpPr>
          <p:nvPr>
            <p:ph idx="1"/>
          </p:nvPr>
        </p:nvSpPr>
        <p:spPr>
          <a:xfrm>
            <a:off x="1141412" y="2249486"/>
            <a:ext cx="9905999" cy="4204579"/>
          </a:xfrm>
        </p:spPr>
        <p:txBody>
          <a:bodyPr/>
          <a:lstStyle/>
          <a:p>
            <a:r>
              <a:rPr lang="fr-FR" dirty="0"/>
              <a:t>Justification morale de nos actes immoraux ?</a:t>
            </a:r>
          </a:p>
          <a:p>
            <a:r>
              <a:rPr lang="fr-FR" dirty="0"/>
              <a:t>Engage la </a:t>
            </a:r>
            <a:r>
              <a:rPr lang="fr-FR" dirty="0">
                <a:highlight>
                  <a:srgbClr val="00FF00"/>
                </a:highlight>
              </a:rPr>
              <a:t>responsabilité</a:t>
            </a:r>
            <a:r>
              <a:rPr lang="fr-FR" dirty="0"/>
              <a:t> du décideur vis-à-vis :</a:t>
            </a:r>
          </a:p>
          <a:p>
            <a:pPr lvl="1"/>
            <a:r>
              <a:rPr lang="fr-FR" dirty="0"/>
              <a:t>De ceux qui réalisent les tâches. Il se porte aussi garant de ces personnes.</a:t>
            </a:r>
          </a:p>
          <a:p>
            <a:pPr lvl="1"/>
            <a:r>
              <a:rPr lang="fr-FR" dirty="0"/>
              <a:t>De ceux à qui elles sont destinées (bénéficiaires réels et bénéficiaires « éthiques »)</a:t>
            </a:r>
          </a:p>
          <a:p>
            <a:pPr lvl="1"/>
            <a:r>
              <a:rPr lang="fr-FR" dirty="0"/>
              <a:t>De la Cité</a:t>
            </a:r>
          </a:p>
          <a:p>
            <a:r>
              <a:rPr lang="fr-FR" dirty="0"/>
              <a:t>Un pouvoir qui oblige</a:t>
            </a:r>
          </a:p>
          <a:p>
            <a:pPr lvl="1"/>
            <a:r>
              <a:rPr lang="fr-FR" dirty="0"/>
              <a:t>« </a:t>
            </a:r>
            <a:r>
              <a:rPr lang="fr-CA" sz="1800" dirty="0">
                <a:effectLst/>
                <a:ea typeface="Times New Roman" panose="02020603050405020304" pitchFamily="18" charset="0"/>
                <a:cs typeface="Times New Roman" panose="02020603050405020304" pitchFamily="18" charset="0"/>
              </a:rPr>
              <a:t>La notion d'obligation prime celle de droit, qui lui est subordonnée et relative. », Simone Weil, </a:t>
            </a:r>
            <a:r>
              <a:rPr lang="fr-CA" sz="1800" i="1" dirty="0">
                <a:effectLst/>
                <a:ea typeface="Times New Roman" panose="02020603050405020304" pitchFamily="18" charset="0"/>
                <a:cs typeface="Times New Roman" panose="02020603050405020304" pitchFamily="18" charset="0"/>
              </a:rPr>
              <a:t>L’enracinement</a:t>
            </a:r>
            <a:r>
              <a:rPr lang="fr-CA" sz="1800" dirty="0">
                <a:effectLst/>
                <a:latin typeface="Tw Cen MT" panose="020B0602020104020603" pitchFamily="34" charset="0"/>
                <a:ea typeface="Times New Roman" panose="02020603050405020304" pitchFamily="18" charset="0"/>
                <a:cs typeface="Times New Roman" panose="02020603050405020304" pitchFamily="18" charset="0"/>
              </a:rPr>
              <a:t>, 1949.</a:t>
            </a:r>
            <a:endParaRPr lang="fr-FR" dirty="0">
              <a:latin typeface="Tw Cen MT" panose="020B0602020104020603" pitchFamily="34" charset="0"/>
            </a:endParaRPr>
          </a:p>
        </p:txBody>
      </p:sp>
      <p:pic>
        <p:nvPicPr>
          <p:cNvPr id="4" name="Image 3">
            <a:extLst>
              <a:ext uri="{FF2B5EF4-FFF2-40B4-BE49-F238E27FC236}">
                <a16:creationId xmlns:a16="http://schemas.microsoft.com/office/drawing/2014/main" id="{CFC83150-E0B3-43D6-908E-90F69AF13783}"/>
              </a:ext>
            </a:extLst>
          </p:cNvPr>
          <p:cNvPicPr>
            <a:picLocks noChangeAspect="1"/>
          </p:cNvPicPr>
          <p:nvPr/>
        </p:nvPicPr>
        <p:blipFill>
          <a:blip r:embed="rId2"/>
          <a:stretch>
            <a:fillRect/>
          </a:stretch>
        </p:blipFill>
        <p:spPr>
          <a:xfrm>
            <a:off x="9426606" y="780680"/>
            <a:ext cx="2354062" cy="2648320"/>
          </a:xfrm>
          <a:prstGeom prst="rect">
            <a:avLst/>
          </a:prstGeom>
        </p:spPr>
      </p:pic>
    </p:spTree>
    <p:extLst>
      <p:ext uri="{BB962C8B-B14F-4D97-AF65-F5344CB8AC3E}">
        <p14:creationId xmlns:p14="http://schemas.microsoft.com/office/powerpoint/2010/main" val="2748891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21394-983B-4A07-92B3-06B44D7804EE}"/>
              </a:ext>
            </a:extLst>
          </p:cNvPr>
          <p:cNvSpPr>
            <a:spLocks noGrp="1"/>
          </p:cNvSpPr>
          <p:nvPr>
            <p:ph type="title"/>
          </p:nvPr>
        </p:nvSpPr>
        <p:spPr/>
        <p:txBody>
          <a:bodyPr/>
          <a:lstStyle/>
          <a:p>
            <a:r>
              <a:rPr lang="fr-FR" dirty="0"/>
              <a:t>Définition et finalité de l'éthique</a:t>
            </a:r>
          </a:p>
        </p:txBody>
      </p:sp>
      <p:sp>
        <p:nvSpPr>
          <p:cNvPr id="3" name="Espace réservé du contenu 2">
            <a:extLst>
              <a:ext uri="{FF2B5EF4-FFF2-40B4-BE49-F238E27FC236}">
                <a16:creationId xmlns:a16="http://schemas.microsoft.com/office/drawing/2014/main" id="{3C69675D-52CC-4332-AA1A-8B4689329009}"/>
              </a:ext>
            </a:extLst>
          </p:cNvPr>
          <p:cNvSpPr>
            <a:spLocks noGrp="1"/>
          </p:cNvSpPr>
          <p:nvPr>
            <p:ph idx="1"/>
          </p:nvPr>
        </p:nvSpPr>
        <p:spPr/>
        <p:txBody>
          <a:bodyPr>
            <a:normAutofit/>
          </a:bodyPr>
          <a:lstStyle/>
          <a:p>
            <a:r>
              <a:rPr lang="fr-FR" b="0" i="0" dirty="0">
                <a:solidFill>
                  <a:srgbClr val="333333"/>
                </a:solidFill>
                <a:effectLst/>
                <a:latin typeface="pt serif"/>
              </a:rPr>
              <a:t>« Près de 75 % des ingénieurs français seraient prêts à refuser de faire quelque chose si cela allait à l’encontre de leurs principes. « </a:t>
            </a:r>
            <a:r>
              <a:rPr lang="fr-FR" b="0" i="1" dirty="0">
                <a:solidFill>
                  <a:srgbClr val="333333"/>
                </a:solidFill>
                <a:effectLst/>
                <a:latin typeface="pt serif"/>
              </a:rPr>
              <a:t>Contrairement à notre enquête 2011 qui démontrait le contraire, l’adéquation entre les valeurs individuelles et celles de l’entreprise est plus forte. D’autant plus dans le public que dans le privé »,</a:t>
            </a:r>
            <a:r>
              <a:rPr lang="fr-FR" sz="1600" b="0" dirty="0">
                <a:solidFill>
                  <a:srgbClr val="333333"/>
                </a:solidFill>
                <a:effectLst/>
                <a:latin typeface="Tw Cen MT" panose="020B0602020104020603" pitchFamily="34" charset="0"/>
              </a:rPr>
              <a:t>Ingénieurs et Scientifiques de France (IESF), </a:t>
            </a:r>
            <a:r>
              <a:rPr lang="fr-FR" sz="1600" b="0" i="1" dirty="0">
                <a:solidFill>
                  <a:srgbClr val="333333"/>
                </a:solidFill>
                <a:effectLst/>
                <a:latin typeface="Tw Cen MT" panose="020B0602020104020603" pitchFamily="34" charset="0"/>
              </a:rPr>
              <a:t>Enquête nationale sur les ingénieurs et scientifiques diplômés de France, </a:t>
            </a:r>
            <a:r>
              <a:rPr lang="fr-FR" sz="1600" b="0" dirty="0">
                <a:solidFill>
                  <a:srgbClr val="333333"/>
                </a:solidFill>
                <a:effectLst/>
                <a:latin typeface="Tw Cen MT" panose="020B0602020104020603" pitchFamily="34" charset="0"/>
              </a:rPr>
              <a:t>30e édition, 5 juin 2019, Léa </a:t>
            </a:r>
            <a:r>
              <a:rPr lang="fr-FR" sz="1600" b="0" dirty="0" err="1">
                <a:solidFill>
                  <a:srgbClr val="333333"/>
                </a:solidFill>
                <a:effectLst/>
                <a:latin typeface="Tw Cen MT" panose="020B0602020104020603" pitchFamily="34" charset="0"/>
              </a:rPr>
              <a:t>Benhadouche</a:t>
            </a:r>
            <a:r>
              <a:rPr lang="fr-FR" sz="1600" b="0" dirty="0">
                <a:solidFill>
                  <a:srgbClr val="333333"/>
                </a:solidFill>
                <a:effectLst/>
                <a:latin typeface="Tw Cen MT" panose="020B0602020104020603" pitchFamily="34" charset="0"/>
              </a:rPr>
              <a:t>, « Qui est l’ingénieur français d’aujourd’hui ? »,  repéré sur </a:t>
            </a:r>
            <a:r>
              <a:rPr lang="fr-FR" sz="1600" b="0" dirty="0">
                <a:solidFill>
                  <a:schemeClr val="bg1"/>
                </a:solidFill>
                <a:effectLst/>
                <a:latin typeface="Tw Cen MT" panose="020B0602020104020603" pitchFamily="34" charset="0"/>
                <a:hlinkClick r:id="rId2">
                  <a:extLst>
                    <a:ext uri="{A12FA001-AC4F-418D-AE19-62706E023703}">
                      <ahyp:hlinkClr xmlns:ahyp="http://schemas.microsoft.com/office/drawing/2018/hyperlinkcolor" val="tx"/>
                    </a:ext>
                  </a:extLst>
                </a:hlinkClick>
              </a:rPr>
              <a:t>www.mondedesgrandesecoles.fr</a:t>
            </a:r>
            <a:r>
              <a:rPr lang="fr-FR" sz="1600" b="0" dirty="0">
                <a:solidFill>
                  <a:srgbClr val="333333"/>
                </a:solidFill>
                <a:effectLst/>
                <a:latin typeface="Tw Cen MT" panose="020B0602020104020603" pitchFamily="34" charset="0"/>
              </a:rPr>
              <a:t>, 28 juin 2019.</a:t>
            </a:r>
            <a:endParaRPr lang="fr-FR" sz="1600" dirty="0">
              <a:latin typeface="Tw Cen MT" panose="020B0602020104020603" pitchFamily="34" charset="0"/>
            </a:endParaRPr>
          </a:p>
        </p:txBody>
      </p:sp>
    </p:spTree>
    <p:extLst>
      <p:ext uri="{BB962C8B-B14F-4D97-AF65-F5344CB8AC3E}">
        <p14:creationId xmlns:p14="http://schemas.microsoft.com/office/powerpoint/2010/main" val="1685954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861DF38-58B2-4B04-8BFB-DB7A98198B09}"/>
              </a:ext>
            </a:extLst>
          </p:cNvPr>
          <p:cNvSpPr>
            <a:spLocks noGrp="1"/>
          </p:cNvSpPr>
          <p:nvPr>
            <p:ph type="ctrTitle"/>
          </p:nvPr>
        </p:nvSpPr>
        <p:spPr>
          <a:xfrm>
            <a:off x="2667000" y="2328334"/>
            <a:ext cx="6858000" cy="1367896"/>
          </a:xfrm>
        </p:spPr>
        <p:txBody>
          <a:bodyPr>
            <a:normAutofit/>
          </a:bodyPr>
          <a:lstStyle/>
          <a:p>
            <a:pPr algn="ctr"/>
            <a:r>
              <a:rPr lang="fr-FR" sz="4400" dirty="0">
                <a:solidFill>
                  <a:srgbClr val="FFFFFF"/>
                </a:solidFill>
              </a:rPr>
              <a:t>Définir ce qui est éthique</a:t>
            </a:r>
          </a:p>
        </p:txBody>
      </p:sp>
      <p:sp>
        <p:nvSpPr>
          <p:cNvPr id="4" name="Sous-titre 3">
            <a:extLst>
              <a:ext uri="{FF2B5EF4-FFF2-40B4-BE49-F238E27FC236}">
                <a16:creationId xmlns:a16="http://schemas.microsoft.com/office/drawing/2014/main" id="{052C3D5E-5096-4B80-AF2A-DCCCA9DEDB92}"/>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289844090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Définir ce qui est éthique</a:t>
            </a:r>
          </a:p>
        </p:txBody>
      </p:sp>
      <p:sp>
        <p:nvSpPr>
          <p:cNvPr id="6" name="Espace réservé du contenu 5"/>
          <p:cNvSpPr>
            <a:spLocks noGrp="1"/>
          </p:cNvSpPr>
          <p:nvPr>
            <p:ph idx="1"/>
          </p:nvPr>
        </p:nvSpPr>
        <p:spPr/>
        <p:txBody>
          <a:bodyPr>
            <a:normAutofit/>
          </a:bodyPr>
          <a:lstStyle/>
          <a:p>
            <a:endParaRPr lang="fr-FR" dirty="0"/>
          </a:p>
          <a:p>
            <a:r>
              <a:rPr lang="fr-FR" sz="3000" dirty="0"/>
              <a:t>Ce qui est requis</a:t>
            </a:r>
          </a:p>
          <a:p>
            <a:r>
              <a:rPr lang="fr-FR" sz="3000" dirty="0"/>
              <a:t>Ce qui est suffisant</a:t>
            </a:r>
          </a:p>
          <a:p>
            <a:r>
              <a:rPr lang="fr-FR" sz="3000" dirty="0"/>
              <a:t>Bien, juste, utile </a:t>
            </a:r>
          </a:p>
          <a:p>
            <a:r>
              <a:rPr lang="fr-FR" sz="3000" dirty="0"/>
              <a:t>Moyens, méthode, but (finalité)</a:t>
            </a:r>
          </a:p>
          <a:p>
            <a:endParaRPr lang="fr-FR" sz="3000" dirty="0"/>
          </a:p>
        </p:txBody>
      </p:sp>
      <p:sp>
        <p:nvSpPr>
          <p:cNvPr id="2" name="Accolade fermante 1">
            <a:extLst>
              <a:ext uri="{FF2B5EF4-FFF2-40B4-BE49-F238E27FC236}">
                <a16:creationId xmlns:a16="http://schemas.microsoft.com/office/drawing/2014/main" id="{67823915-2CEF-4DCC-96D9-ABFADE8660DA}"/>
              </a:ext>
            </a:extLst>
          </p:cNvPr>
          <p:cNvSpPr/>
          <p:nvPr/>
        </p:nvSpPr>
        <p:spPr>
          <a:xfrm>
            <a:off x="4616389" y="3000653"/>
            <a:ext cx="346229" cy="1189608"/>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ZoneTexte 2">
            <a:extLst>
              <a:ext uri="{FF2B5EF4-FFF2-40B4-BE49-F238E27FC236}">
                <a16:creationId xmlns:a16="http://schemas.microsoft.com/office/drawing/2014/main" id="{CC802947-9993-4F2D-9C7D-5099FD2C8D3E}"/>
              </a:ext>
            </a:extLst>
          </p:cNvPr>
          <p:cNvSpPr txBox="1"/>
          <p:nvPr/>
        </p:nvSpPr>
        <p:spPr>
          <a:xfrm>
            <a:off x="5379867" y="3410791"/>
            <a:ext cx="3373515" cy="369332"/>
          </a:xfrm>
          <a:prstGeom prst="rect">
            <a:avLst/>
          </a:prstGeom>
          <a:noFill/>
        </p:spPr>
        <p:txBody>
          <a:bodyPr wrap="square" rtlCol="0">
            <a:spAutoFit/>
          </a:bodyPr>
          <a:lstStyle/>
          <a:p>
            <a:r>
              <a:rPr lang="fr-FR" dirty="0"/>
              <a:t>Tout en cherchant la vérité !</a:t>
            </a:r>
          </a:p>
        </p:txBody>
      </p:sp>
    </p:spTree>
    <p:extLst>
      <p:ext uri="{BB962C8B-B14F-4D97-AF65-F5344CB8AC3E}">
        <p14:creationId xmlns:p14="http://schemas.microsoft.com/office/powerpoint/2010/main" val="1333400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92862D-3A5B-42C7-805B-C968E461F5F7}"/>
              </a:ext>
            </a:extLst>
          </p:cNvPr>
          <p:cNvSpPr>
            <a:spLocks noGrp="1"/>
          </p:cNvSpPr>
          <p:nvPr>
            <p:ph type="title"/>
          </p:nvPr>
        </p:nvSpPr>
        <p:spPr>
          <a:xfrm>
            <a:off x="1141413" y="618518"/>
            <a:ext cx="9905998" cy="1478570"/>
          </a:xfrm>
        </p:spPr>
        <p:txBody>
          <a:bodyPr>
            <a:normAutofit/>
          </a:bodyPr>
          <a:lstStyle/>
          <a:p>
            <a:r>
              <a:rPr lang="fr-FR" dirty="0"/>
              <a:t>Définir ce qui est éthique</a:t>
            </a:r>
          </a:p>
        </p:txBody>
      </p:sp>
      <p:pic>
        <p:nvPicPr>
          <p:cNvPr id="4" name="Espace réservé du contenu 3">
            <a:extLst>
              <a:ext uri="{FF2B5EF4-FFF2-40B4-BE49-F238E27FC236}">
                <a16:creationId xmlns:a16="http://schemas.microsoft.com/office/drawing/2014/main" id="{93070A7F-D3CF-4A5C-90C3-F6ED620E1D03}"/>
              </a:ext>
            </a:extLst>
          </p:cNvPr>
          <p:cNvPicPr>
            <a:picLocks noChangeAspect="1"/>
          </p:cNvPicPr>
          <p:nvPr/>
        </p:nvPicPr>
        <p:blipFill>
          <a:blip r:embed="rId3"/>
          <a:stretch>
            <a:fillRect/>
          </a:stretch>
        </p:blipFill>
        <p:spPr>
          <a:xfrm>
            <a:off x="1141411" y="2705465"/>
            <a:ext cx="4689234" cy="26376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 name="Content Placeholder 7">
            <a:extLst>
              <a:ext uri="{FF2B5EF4-FFF2-40B4-BE49-F238E27FC236}">
                <a16:creationId xmlns:a16="http://schemas.microsoft.com/office/drawing/2014/main" id="{C921F866-C83E-44FB-8E12-DE2B0F74A526}"/>
              </a:ext>
            </a:extLst>
          </p:cNvPr>
          <p:cNvSpPr>
            <a:spLocks noGrp="1"/>
          </p:cNvSpPr>
          <p:nvPr>
            <p:ph idx="1"/>
          </p:nvPr>
        </p:nvSpPr>
        <p:spPr>
          <a:xfrm>
            <a:off x="6336727" y="2249487"/>
            <a:ext cx="5069706" cy="3541714"/>
          </a:xfrm>
        </p:spPr>
        <p:txBody>
          <a:bodyPr>
            <a:normAutofit fontScale="92500" lnSpcReduction="10000"/>
          </a:bodyPr>
          <a:lstStyle/>
          <a:p>
            <a:r>
              <a:rPr lang="en-US" dirty="0" err="1"/>
              <a:t>En</a:t>
            </a:r>
            <a:r>
              <a:rPr lang="en-US" dirty="0"/>
              <a:t> </a:t>
            </a:r>
            <a:r>
              <a:rPr lang="en-US" dirty="0" err="1"/>
              <a:t>vue</a:t>
            </a:r>
            <a:r>
              <a:rPr lang="en-US" dirty="0"/>
              <a:t> de quoi ? De qui ? Pour quoi ? Pour qui ?</a:t>
            </a:r>
          </a:p>
          <a:p>
            <a:r>
              <a:rPr lang="en-US" dirty="0"/>
              <a:t>Est-</a:t>
            </a:r>
            <a:r>
              <a:rPr lang="en-US" dirty="0" err="1"/>
              <a:t>ce</a:t>
            </a:r>
            <a:r>
              <a:rPr lang="en-US" dirty="0"/>
              <a:t> possible ? </a:t>
            </a:r>
          </a:p>
          <a:p>
            <a:r>
              <a:rPr lang="fr-FR" dirty="0">
                <a:sym typeface="Wingdings" panose="05000000000000000000" pitchFamily="2" charset="2"/>
              </a:rPr>
              <a:t>P</a:t>
            </a:r>
            <a:r>
              <a:rPr lang="fr-FR" sz="2400" dirty="0">
                <a:sym typeface="Wingdings" panose="05000000000000000000" pitchFamily="2" charset="2"/>
              </a:rPr>
              <a:t>roblème de la définition du Bien, du juste et de l’utile</a:t>
            </a:r>
            <a:endParaRPr lang="en-US" dirty="0"/>
          </a:p>
          <a:p>
            <a:r>
              <a:rPr lang="en-US" dirty="0"/>
              <a:t>Est-</a:t>
            </a:r>
            <a:r>
              <a:rPr lang="en-US" dirty="0" err="1"/>
              <a:t>ce</a:t>
            </a:r>
            <a:r>
              <a:rPr lang="en-US" dirty="0"/>
              <a:t> </a:t>
            </a:r>
            <a:r>
              <a:rPr lang="en-US" dirty="0" err="1"/>
              <a:t>nécessaire</a:t>
            </a:r>
            <a:r>
              <a:rPr lang="en-US" dirty="0"/>
              <a:t> ?</a:t>
            </a:r>
          </a:p>
          <a:p>
            <a:r>
              <a:rPr lang="en-US" dirty="0"/>
              <a:t>Est-</a:t>
            </a:r>
            <a:r>
              <a:rPr lang="en-US" dirty="0" err="1"/>
              <a:t>ce</a:t>
            </a:r>
            <a:r>
              <a:rPr lang="en-US" dirty="0"/>
              <a:t> un </a:t>
            </a:r>
            <a:r>
              <a:rPr lang="en-US" dirty="0" err="1"/>
              <a:t>questionnement</a:t>
            </a:r>
            <a:r>
              <a:rPr lang="en-US" dirty="0"/>
              <a:t> </a:t>
            </a:r>
            <a:r>
              <a:rPr lang="en-US" dirty="0" err="1"/>
              <a:t>habituel</a:t>
            </a:r>
            <a:r>
              <a:rPr lang="en-US" dirty="0"/>
              <a:t> de la profession ?</a:t>
            </a:r>
          </a:p>
        </p:txBody>
      </p:sp>
    </p:spTree>
    <p:extLst>
      <p:ext uri="{BB962C8B-B14F-4D97-AF65-F5344CB8AC3E}">
        <p14:creationId xmlns:p14="http://schemas.microsoft.com/office/powerpoint/2010/main" val="116394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DE41CD75-03A1-4161-9EB6-1F9576EE154F}"/>
              </a:ext>
            </a:extLst>
          </p:cNvPr>
          <p:cNvSpPr>
            <a:spLocks noGrp="1"/>
          </p:cNvSpPr>
          <p:nvPr>
            <p:ph type="ctrTitle"/>
          </p:nvPr>
        </p:nvSpPr>
        <p:spPr>
          <a:xfrm>
            <a:off x="2667000" y="2328334"/>
            <a:ext cx="6858000" cy="1367896"/>
          </a:xfrm>
        </p:spPr>
        <p:txBody>
          <a:bodyPr>
            <a:normAutofit/>
          </a:bodyPr>
          <a:lstStyle/>
          <a:p>
            <a:pPr algn="ctr"/>
            <a:r>
              <a:rPr lang="fr-FR" dirty="0">
                <a:solidFill>
                  <a:srgbClr val="FFFFFF"/>
                </a:solidFill>
              </a:rPr>
              <a:t>introduction</a:t>
            </a:r>
          </a:p>
        </p:txBody>
      </p:sp>
      <p:sp>
        <p:nvSpPr>
          <p:cNvPr id="4" name="Sous-titre 3">
            <a:extLst>
              <a:ext uri="{FF2B5EF4-FFF2-40B4-BE49-F238E27FC236}">
                <a16:creationId xmlns:a16="http://schemas.microsoft.com/office/drawing/2014/main" id="{C734C100-9540-43EE-9218-EBFA78F0897E}"/>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875750534"/>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B39FFD9-3B39-4966-A595-B001B4E44B16}"/>
              </a:ext>
            </a:extLst>
          </p:cNvPr>
          <p:cNvSpPr>
            <a:spLocks noGrp="1"/>
          </p:cNvSpPr>
          <p:nvPr>
            <p:ph type="title"/>
          </p:nvPr>
        </p:nvSpPr>
        <p:spPr>
          <a:xfrm>
            <a:off x="1141413" y="618518"/>
            <a:ext cx="4459286" cy="1478570"/>
          </a:xfrm>
        </p:spPr>
        <p:txBody>
          <a:bodyPr>
            <a:normAutofit/>
          </a:bodyPr>
          <a:lstStyle/>
          <a:p>
            <a:r>
              <a:rPr lang="fr-FR" sz="3200"/>
              <a:t>Définir ce qui est éthique</a:t>
            </a:r>
          </a:p>
        </p:txBody>
      </p:sp>
      <p:sp>
        <p:nvSpPr>
          <p:cNvPr id="3" name="Espace réservé du contenu 2">
            <a:extLst>
              <a:ext uri="{FF2B5EF4-FFF2-40B4-BE49-F238E27FC236}">
                <a16:creationId xmlns:a16="http://schemas.microsoft.com/office/drawing/2014/main" id="{AD504B7E-99D0-4624-A394-14443DEC844D}"/>
              </a:ext>
            </a:extLst>
          </p:cNvPr>
          <p:cNvSpPr>
            <a:spLocks noGrp="1"/>
          </p:cNvSpPr>
          <p:nvPr>
            <p:ph idx="1"/>
          </p:nvPr>
        </p:nvSpPr>
        <p:spPr>
          <a:xfrm>
            <a:off x="1141412" y="2249487"/>
            <a:ext cx="4459287" cy="3965046"/>
          </a:xfrm>
        </p:spPr>
        <p:txBody>
          <a:bodyPr>
            <a:normAutofit/>
          </a:bodyPr>
          <a:lstStyle/>
          <a:p>
            <a:pPr>
              <a:lnSpc>
                <a:spcPct val="110000"/>
              </a:lnSpc>
            </a:pPr>
            <a:r>
              <a:rPr lang="fr-FR" sz="1800" dirty="0"/>
              <a:t>Réflexion sur les valeurs et normes proposées</a:t>
            </a:r>
          </a:p>
          <a:p>
            <a:pPr>
              <a:lnSpc>
                <a:spcPct val="110000"/>
              </a:lnSpc>
            </a:pPr>
            <a:r>
              <a:rPr lang="fr-FR" sz="1800" dirty="0"/>
              <a:t>Accepter la remise en question, le doute</a:t>
            </a:r>
          </a:p>
          <a:p>
            <a:pPr lvl="1">
              <a:lnSpc>
                <a:spcPct val="110000"/>
              </a:lnSpc>
            </a:pPr>
            <a:r>
              <a:rPr lang="fr-FR" sz="1800" dirty="0"/>
              <a:t>Une démarche de la volonté donc libre</a:t>
            </a:r>
          </a:p>
          <a:p>
            <a:pPr lvl="1">
              <a:lnSpc>
                <a:spcPct val="110000"/>
              </a:lnSpc>
            </a:pPr>
            <a:r>
              <a:rPr lang="fr-FR" sz="1800" dirty="0"/>
              <a:t>Une démarche pour chercher la vérité</a:t>
            </a:r>
          </a:p>
          <a:p>
            <a:pPr lvl="1">
              <a:lnSpc>
                <a:spcPct val="110000"/>
              </a:lnSpc>
            </a:pPr>
            <a:r>
              <a:rPr lang="fr-FR" sz="1800" dirty="0"/>
              <a:t>Une démarche de responsabilité</a:t>
            </a:r>
          </a:p>
          <a:p>
            <a:pPr lvl="1">
              <a:lnSpc>
                <a:spcPct val="110000"/>
              </a:lnSpc>
            </a:pPr>
            <a:r>
              <a:rPr lang="fr-FR" sz="1800" dirty="0"/>
              <a:t>Doute sceptique</a:t>
            </a:r>
          </a:p>
          <a:p>
            <a:pPr lvl="3">
              <a:lnSpc>
                <a:spcPct val="110000"/>
              </a:lnSpc>
            </a:pPr>
            <a:r>
              <a:rPr lang="fr-FR" sz="1800" dirty="0"/>
              <a:t>Suspension du jugement jusqu’à preuve du contraire</a:t>
            </a:r>
          </a:p>
          <a:p>
            <a:pPr lvl="2">
              <a:lnSpc>
                <a:spcPct val="110000"/>
              </a:lnSpc>
            </a:pPr>
            <a:endParaRPr lang="fr-FR" sz="1700" dirty="0"/>
          </a:p>
          <a:p>
            <a:pPr>
              <a:lnSpc>
                <a:spcPct val="110000"/>
              </a:lnSpc>
            </a:pPr>
            <a:endParaRPr lang="fr-FR" sz="1700" dirty="0"/>
          </a:p>
        </p:txBody>
      </p:sp>
      <p:pic>
        <p:nvPicPr>
          <p:cNvPr id="4" name="Image 3">
            <a:extLst>
              <a:ext uri="{FF2B5EF4-FFF2-40B4-BE49-F238E27FC236}">
                <a16:creationId xmlns:a16="http://schemas.microsoft.com/office/drawing/2014/main" id="{03BF8BEA-A8A6-4BA9-AA78-7E1A00B2D28A}"/>
              </a:ext>
            </a:extLst>
          </p:cNvPr>
          <p:cNvPicPr>
            <a:picLocks noChangeAspect="1"/>
          </p:cNvPicPr>
          <p:nvPr/>
        </p:nvPicPr>
        <p:blipFill>
          <a:blip r:embed="rId4"/>
          <a:stretch>
            <a:fillRect/>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288256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52989F03-FAF7-415C-B129-1F88F757A30B}"/>
              </a:ext>
            </a:extLst>
          </p:cNvPr>
          <p:cNvSpPr>
            <a:spLocks noGrp="1"/>
          </p:cNvSpPr>
          <p:nvPr>
            <p:ph type="title"/>
          </p:nvPr>
        </p:nvSpPr>
        <p:spPr>
          <a:xfrm>
            <a:off x="4996697" y="618518"/>
            <a:ext cx="6050713" cy="1478570"/>
          </a:xfrm>
        </p:spPr>
        <p:txBody>
          <a:bodyPr>
            <a:normAutofit/>
          </a:bodyPr>
          <a:lstStyle/>
          <a:p>
            <a:r>
              <a:rPr lang="fr-FR" dirty="0"/>
              <a:t>Définir ce qui est éthique</a:t>
            </a:r>
          </a:p>
        </p:txBody>
      </p:sp>
      <p:pic>
        <p:nvPicPr>
          <p:cNvPr id="4" name="Image 3">
            <a:extLst>
              <a:ext uri="{FF2B5EF4-FFF2-40B4-BE49-F238E27FC236}">
                <a16:creationId xmlns:a16="http://schemas.microsoft.com/office/drawing/2014/main" id="{6870151F-3122-4AB9-A563-2837E67BE34B}"/>
              </a:ext>
            </a:extLst>
          </p:cNvPr>
          <p:cNvPicPr>
            <a:picLocks noChangeAspect="1"/>
          </p:cNvPicPr>
          <p:nvPr/>
        </p:nvPicPr>
        <p:blipFill rotWithShape="1">
          <a:blip r:embed="rId4"/>
          <a:srcRect l="12022" r="5294"/>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B8DE4C61-FD49-4AAF-A30F-4C1E9C1B7B3C}"/>
              </a:ext>
            </a:extLst>
          </p:cNvPr>
          <p:cNvSpPr>
            <a:spLocks noGrp="1"/>
          </p:cNvSpPr>
          <p:nvPr>
            <p:ph idx="1"/>
          </p:nvPr>
        </p:nvSpPr>
        <p:spPr>
          <a:xfrm>
            <a:off x="4968958" y="2249487"/>
            <a:ext cx="6078453" cy="3541714"/>
          </a:xfrm>
        </p:spPr>
        <p:txBody>
          <a:bodyPr>
            <a:normAutofit/>
          </a:bodyPr>
          <a:lstStyle/>
          <a:p>
            <a:pPr>
              <a:lnSpc>
                <a:spcPct val="110000"/>
              </a:lnSpc>
            </a:pPr>
            <a:r>
              <a:rPr lang="fr-FR" dirty="0"/>
              <a:t>Accepter la remise en question, le doute</a:t>
            </a:r>
            <a:endParaRPr lang="fr-FR"/>
          </a:p>
          <a:p>
            <a:pPr lvl="1">
              <a:lnSpc>
                <a:spcPct val="110000"/>
              </a:lnSpc>
            </a:pPr>
            <a:r>
              <a:rPr lang="fr-FR" dirty="0"/>
              <a:t>Doute méthodique hyperbolique ou doute cartésien</a:t>
            </a:r>
            <a:endParaRPr lang="fr-FR"/>
          </a:p>
          <a:p>
            <a:pPr lvl="2">
              <a:lnSpc>
                <a:spcPct val="110000"/>
              </a:lnSpc>
            </a:pPr>
            <a:r>
              <a:rPr lang="fr-FR" dirty="0"/>
              <a:t>Provisoire et méthodique</a:t>
            </a:r>
            <a:endParaRPr lang="fr-FR"/>
          </a:p>
          <a:p>
            <a:pPr lvl="2">
              <a:lnSpc>
                <a:spcPct val="110000"/>
              </a:lnSpc>
            </a:pPr>
            <a:r>
              <a:rPr lang="fr-FR" dirty="0"/>
              <a:t>Doute sur les préjugés, les sens</a:t>
            </a:r>
            <a:endParaRPr lang="fr-FR"/>
          </a:p>
          <a:p>
            <a:pPr lvl="2">
              <a:lnSpc>
                <a:spcPct val="110000"/>
              </a:lnSpc>
            </a:pPr>
            <a:r>
              <a:rPr lang="fr-FR" dirty="0"/>
              <a:t>Méthode : intuition et déduction</a:t>
            </a:r>
            <a:endParaRPr lang="fr-FR"/>
          </a:p>
          <a:p>
            <a:pPr marL="1714500" lvl="3" indent="-342900">
              <a:lnSpc>
                <a:spcPct val="110000"/>
              </a:lnSpc>
              <a:buFont typeface="+mj-lt"/>
              <a:buAutoNum type="arabicPeriod"/>
            </a:pPr>
            <a:r>
              <a:rPr lang="fr-FR" dirty="0"/>
              <a:t>L’évidence</a:t>
            </a:r>
            <a:endParaRPr lang="fr-FR"/>
          </a:p>
          <a:p>
            <a:pPr marL="1714500" lvl="3" indent="-342900">
              <a:lnSpc>
                <a:spcPct val="110000"/>
              </a:lnSpc>
              <a:buFont typeface="+mj-lt"/>
              <a:buAutoNum type="arabicPeriod"/>
            </a:pPr>
            <a:r>
              <a:rPr lang="fr-FR" dirty="0"/>
              <a:t>L’analyse</a:t>
            </a:r>
            <a:endParaRPr lang="fr-FR"/>
          </a:p>
          <a:p>
            <a:pPr marL="1714500" lvl="3" indent="-342900">
              <a:lnSpc>
                <a:spcPct val="110000"/>
              </a:lnSpc>
              <a:buFont typeface="+mj-lt"/>
              <a:buAutoNum type="arabicPeriod"/>
            </a:pPr>
            <a:r>
              <a:rPr lang="fr-FR" dirty="0"/>
              <a:t>La synthèse</a:t>
            </a:r>
            <a:endParaRPr lang="fr-FR"/>
          </a:p>
          <a:p>
            <a:pPr marL="1714500" lvl="3" indent="-342900">
              <a:lnSpc>
                <a:spcPct val="110000"/>
              </a:lnSpc>
              <a:buFont typeface="+mj-lt"/>
              <a:buAutoNum type="arabicPeriod"/>
            </a:pPr>
            <a:r>
              <a:rPr lang="fr-FR" dirty="0"/>
              <a:t>La récapitulation</a:t>
            </a:r>
            <a:endParaRPr lang="fr-FR"/>
          </a:p>
          <a:p>
            <a:pPr>
              <a:lnSpc>
                <a:spcPct val="110000"/>
              </a:lnSpc>
            </a:pPr>
            <a:endParaRPr lang="fr-FR"/>
          </a:p>
        </p:txBody>
      </p:sp>
    </p:spTree>
    <p:extLst>
      <p:ext uri="{BB962C8B-B14F-4D97-AF65-F5344CB8AC3E}">
        <p14:creationId xmlns:p14="http://schemas.microsoft.com/office/powerpoint/2010/main" val="1979601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52F9805C-276F-46F2-867B-393ED745DCE4}"/>
              </a:ext>
            </a:extLst>
          </p:cNvPr>
          <p:cNvSpPr>
            <a:spLocks noGrp="1"/>
          </p:cNvSpPr>
          <p:nvPr>
            <p:ph type="title"/>
          </p:nvPr>
        </p:nvSpPr>
        <p:spPr>
          <a:xfrm>
            <a:off x="6569957" y="618518"/>
            <a:ext cx="4747088" cy="1478570"/>
          </a:xfrm>
        </p:spPr>
        <p:txBody>
          <a:bodyPr>
            <a:normAutofit/>
          </a:bodyPr>
          <a:lstStyle/>
          <a:p>
            <a:r>
              <a:rPr lang="fr-FR" dirty="0">
                <a:solidFill>
                  <a:srgbClr val="FFFFFF"/>
                </a:solidFill>
              </a:rPr>
              <a:t>Définir ce qui est éthique</a:t>
            </a:r>
          </a:p>
        </p:txBody>
      </p:sp>
      <p:sp useBgFill="1">
        <p:nvSpPr>
          <p:cNvPr id="54"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1060D978-CD43-4CEE-A284-0D7FDC87AEA6}"/>
              </a:ext>
            </a:extLst>
          </p:cNvPr>
          <p:cNvPicPr>
            <a:picLocks noChangeAspect="1" noChangeArrowheads="1"/>
          </p:cNvPicPr>
          <p:nvPr/>
        </p:nvPicPr>
        <p:blipFill>
          <a:blip r:embed="rId3" cstate="print"/>
          <a:stretch>
            <a:fillRect/>
          </a:stretch>
        </p:blipFill>
        <p:spPr bwMode="auto">
          <a:xfrm>
            <a:off x="1118988" y="1895495"/>
            <a:ext cx="4635583" cy="3071073"/>
          </a:xfrm>
          <a:prstGeom prst="rect">
            <a:avLst/>
          </a:prstGeom>
          <a:noFill/>
        </p:spPr>
      </p:pic>
      <p:sp>
        <p:nvSpPr>
          <p:cNvPr id="3" name="Espace réservé du contenu 2">
            <a:extLst>
              <a:ext uri="{FF2B5EF4-FFF2-40B4-BE49-F238E27FC236}">
                <a16:creationId xmlns:a16="http://schemas.microsoft.com/office/drawing/2014/main" id="{84A094AA-8F81-47CB-91C2-53BEF0826EA5}"/>
              </a:ext>
            </a:extLst>
          </p:cNvPr>
          <p:cNvSpPr>
            <a:spLocks noGrp="1"/>
          </p:cNvSpPr>
          <p:nvPr>
            <p:ph idx="1"/>
          </p:nvPr>
        </p:nvSpPr>
        <p:spPr>
          <a:xfrm>
            <a:off x="6569957" y="2249487"/>
            <a:ext cx="4747087" cy="4167188"/>
          </a:xfrm>
        </p:spPr>
        <p:txBody>
          <a:bodyPr>
            <a:normAutofit/>
          </a:bodyPr>
          <a:lstStyle/>
          <a:p>
            <a:r>
              <a:rPr lang="fr-FR" dirty="0">
                <a:solidFill>
                  <a:srgbClr val="FFFFFF"/>
                </a:solidFill>
              </a:rPr>
              <a:t>DONC nécessité de définir les valeurs individuelles, absolues, relatives, personnalistes, utilitaristes, eudémonistes, conséquentialistes, déontologiques, </a:t>
            </a:r>
            <a:r>
              <a:rPr lang="fr-FR" dirty="0" err="1">
                <a:solidFill>
                  <a:srgbClr val="FFFFFF"/>
                </a:solidFill>
              </a:rPr>
              <a:t>etc</a:t>
            </a:r>
            <a:endParaRPr lang="fr-FR" dirty="0">
              <a:solidFill>
                <a:srgbClr val="FFFFFF"/>
              </a:solidFill>
            </a:endParaRPr>
          </a:p>
          <a:p>
            <a:endParaRPr lang="fr-FR" dirty="0">
              <a:solidFill>
                <a:srgbClr val="FFFFFF"/>
              </a:solidFill>
            </a:endParaRPr>
          </a:p>
          <a:p>
            <a:r>
              <a:rPr lang="fr-FR" dirty="0">
                <a:solidFill>
                  <a:srgbClr val="FFFFFF"/>
                </a:solidFill>
              </a:rPr>
              <a:t>Objectivité ou relativité ?</a:t>
            </a:r>
          </a:p>
          <a:p>
            <a:endParaRPr lang="fr-FR" dirty="0">
              <a:solidFill>
                <a:srgbClr val="FFFFFF"/>
              </a:solidFill>
            </a:endParaRPr>
          </a:p>
        </p:txBody>
      </p:sp>
    </p:spTree>
    <p:extLst>
      <p:ext uri="{BB962C8B-B14F-4D97-AF65-F5344CB8AC3E}">
        <p14:creationId xmlns:p14="http://schemas.microsoft.com/office/powerpoint/2010/main" val="2010532873"/>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E897F216-A9D3-47CC-9D9D-E11442ECA7A2}"/>
              </a:ext>
            </a:extLst>
          </p:cNvPr>
          <p:cNvSpPr>
            <a:spLocks noGrp="1"/>
          </p:cNvSpPr>
          <p:nvPr>
            <p:ph type="title"/>
          </p:nvPr>
        </p:nvSpPr>
        <p:spPr>
          <a:xfrm>
            <a:off x="1141413" y="618518"/>
            <a:ext cx="4459286" cy="1478570"/>
          </a:xfrm>
        </p:spPr>
        <p:txBody>
          <a:bodyPr>
            <a:normAutofit/>
          </a:bodyPr>
          <a:lstStyle/>
          <a:p>
            <a:r>
              <a:rPr lang="fr-FR" sz="3200" dirty="0"/>
              <a:t>Définir ce qui est éthique</a:t>
            </a:r>
          </a:p>
        </p:txBody>
      </p:sp>
      <p:sp>
        <p:nvSpPr>
          <p:cNvPr id="3" name="Espace réservé du contenu 2">
            <a:extLst>
              <a:ext uri="{FF2B5EF4-FFF2-40B4-BE49-F238E27FC236}">
                <a16:creationId xmlns:a16="http://schemas.microsoft.com/office/drawing/2014/main" id="{5974113B-AE05-4341-BF4F-78AD4E8219FD}"/>
              </a:ext>
            </a:extLst>
          </p:cNvPr>
          <p:cNvSpPr>
            <a:spLocks noGrp="1"/>
          </p:cNvSpPr>
          <p:nvPr>
            <p:ph idx="1"/>
          </p:nvPr>
        </p:nvSpPr>
        <p:spPr>
          <a:xfrm>
            <a:off x="1141412" y="2249487"/>
            <a:ext cx="4459287" cy="3965046"/>
          </a:xfrm>
        </p:spPr>
        <p:txBody>
          <a:bodyPr>
            <a:normAutofit fontScale="92500"/>
          </a:bodyPr>
          <a:lstStyle/>
          <a:p>
            <a:r>
              <a:rPr lang="fr-FR" sz="2000" dirty="0"/>
              <a:t>Une histoire très ancienne</a:t>
            </a:r>
          </a:p>
          <a:p>
            <a:pPr lvl="1"/>
            <a:r>
              <a:rPr lang="fr-FR" sz="2100" dirty="0"/>
              <a:t>Code d’Hammurabi, (Musée du Louvre, Paris), 1750 av J.C.</a:t>
            </a:r>
          </a:p>
          <a:p>
            <a:pPr indent="450215">
              <a:spcAft>
                <a:spcPts val="1000"/>
              </a:spcAft>
            </a:pPr>
            <a:r>
              <a:rPr lang="fr-FR" sz="2000" i="1" dirty="0">
                <a:effectLst/>
                <a:latin typeface="Times New Roman" panose="02020603050405020304" pitchFamily="18" charset="0"/>
                <a:ea typeface="Calibri" panose="020F0502020204030204" pitchFamily="34" charset="0"/>
                <a:cs typeface="Times New Roman" panose="02020603050405020304" pitchFamily="18" charset="0"/>
              </a:rPr>
              <a:t>Si un médecin sauve l'os d'un notable (</a:t>
            </a:r>
            <a:r>
              <a:rPr lang="fr-FR" sz="2000" i="1" dirty="0" err="1">
                <a:effectLst/>
                <a:latin typeface="Times New Roman" panose="02020603050405020304" pitchFamily="18" charset="0"/>
                <a:ea typeface="Calibri" panose="020F0502020204030204" pitchFamily="34" charset="0"/>
                <a:cs typeface="Times New Roman" panose="02020603050405020304" pitchFamily="18" charset="0"/>
              </a:rPr>
              <a:t>awīlum</a:t>
            </a:r>
            <a:r>
              <a:rPr lang="fr-FR" sz="2000" i="1" dirty="0">
                <a:effectLst/>
                <a:latin typeface="Times New Roman" panose="02020603050405020304" pitchFamily="18" charset="0"/>
                <a:ea typeface="Calibri" panose="020F0502020204030204" pitchFamily="34" charset="0"/>
                <a:cs typeface="Times New Roman" panose="02020603050405020304" pitchFamily="18" charset="0"/>
              </a:rPr>
              <a:t>) d'une fracture ou guérit un muscle malade, le malade devra donner au médecin 5 sicles (environ40 g) d'argent. § 220 : S'il s'agit d'un homme du peuple (</a:t>
            </a:r>
            <a:r>
              <a:rPr lang="fr-FR" sz="2000" i="1" dirty="0" err="1">
                <a:effectLst/>
                <a:latin typeface="Times New Roman" panose="02020603050405020304" pitchFamily="18" charset="0"/>
                <a:ea typeface="Calibri" panose="020F0502020204030204" pitchFamily="34" charset="0"/>
                <a:cs typeface="Times New Roman" panose="02020603050405020304" pitchFamily="18" charset="0"/>
              </a:rPr>
              <a:t>muškēnum</a:t>
            </a:r>
            <a:r>
              <a:rPr lang="fr-FR" sz="2000" i="1" dirty="0">
                <a:effectLst/>
                <a:latin typeface="Times New Roman" panose="02020603050405020304" pitchFamily="18" charset="0"/>
                <a:ea typeface="Calibri" panose="020F0502020204030204" pitchFamily="34" charset="0"/>
                <a:cs typeface="Times New Roman" panose="02020603050405020304" pitchFamily="18" charset="0"/>
              </a:rPr>
              <a:t>), il devra donner 3 sicles (environ 24 g) d'argent</a:t>
            </a:r>
            <a:r>
              <a:rPr lang="fr-FR"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000" dirty="0"/>
          </a:p>
        </p:txBody>
      </p:sp>
      <p:pic>
        <p:nvPicPr>
          <p:cNvPr id="5" name="Image 4">
            <a:extLst>
              <a:ext uri="{FF2B5EF4-FFF2-40B4-BE49-F238E27FC236}">
                <a16:creationId xmlns:a16="http://schemas.microsoft.com/office/drawing/2014/main" id="{068EAC9D-B6C5-4B15-958D-50F6D669E25E}"/>
              </a:ext>
            </a:extLst>
          </p:cNvPr>
          <p:cNvPicPr>
            <a:picLocks noChangeAspect="1"/>
          </p:cNvPicPr>
          <p:nvPr/>
        </p:nvPicPr>
        <p:blipFill>
          <a:blip r:embed="rId4"/>
          <a:stretch>
            <a:fillRect/>
          </a:stretch>
        </p:blipFill>
        <p:spPr>
          <a:xfrm>
            <a:off x="7124350" y="618518"/>
            <a:ext cx="3399578"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262713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9" name="Group 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2FEC2B5E-6969-4F53-903E-CDC80857B006}"/>
              </a:ext>
            </a:extLst>
          </p:cNvPr>
          <p:cNvSpPr>
            <a:spLocks noGrp="1"/>
          </p:cNvSpPr>
          <p:nvPr>
            <p:ph type="title"/>
          </p:nvPr>
        </p:nvSpPr>
        <p:spPr>
          <a:xfrm>
            <a:off x="4996697" y="618518"/>
            <a:ext cx="6050713" cy="1478570"/>
          </a:xfrm>
        </p:spPr>
        <p:txBody>
          <a:bodyPr>
            <a:normAutofit/>
          </a:bodyPr>
          <a:lstStyle/>
          <a:p>
            <a:r>
              <a:rPr lang="fr-FR"/>
              <a:t>Définir ce qui est éthique</a:t>
            </a:r>
            <a:endParaRPr lang="fr-FR" dirty="0"/>
          </a:p>
        </p:txBody>
      </p:sp>
      <p:pic>
        <p:nvPicPr>
          <p:cNvPr id="5" name="Image 4">
            <a:extLst>
              <a:ext uri="{FF2B5EF4-FFF2-40B4-BE49-F238E27FC236}">
                <a16:creationId xmlns:a16="http://schemas.microsoft.com/office/drawing/2014/main" id="{CEBC840C-A6AD-4375-BA3C-661C1D6A502B}"/>
              </a:ext>
            </a:extLst>
          </p:cNvPr>
          <p:cNvPicPr>
            <a:picLocks noChangeAspect="1"/>
          </p:cNvPicPr>
          <p:nvPr/>
        </p:nvPicPr>
        <p:blipFill rotWithShape="1">
          <a:blip r:embed="rId4"/>
          <a:srcRect l="23153" r="24800" b="-1"/>
          <a:stretch/>
        </p:blipFill>
        <p:spPr>
          <a:xfrm>
            <a:off x="-5597" y="10"/>
            <a:ext cx="4635583" cy="6857990"/>
          </a:xfrm>
          <a:prstGeom prst="rect">
            <a:avLst/>
          </a:prstGeom>
        </p:spPr>
      </p:pic>
      <p:grpSp>
        <p:nvGrpSpPr>
          <p:cNvPr id="71" name="Group 1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1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4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5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AB1CDA1C-421A-432D-885F-8030101E5D50}"/>
              </a:ext>
            </a:extLst>
          </p:cNvPr>
          <p:cNvSpPr>
            <a:spLocks noGrp="1"/>
          </p:cNvSpPr>
          <p:nvPr>
            <p:ph idx="1"/>
          </p:nvPr>
        </p:nvSpPr>
        <p:spPr>
          <a:xfrm>
            <a:off x="4968958" y="2249487"/>
            <a:ext cx="6078453" cy="3541714"/>
          </a:xfrm>
        </p:spPr>
        <p:txBody>
          <a:bodyPr>
            <a:normAutofit/>
          </a:bodyPr>
          <a:lstStyle/>
          <a:p>
            <a:pPr>
              <a:lnSpc>
                <a:spcPct val="110000"/>
              </a:lnSpc>
            </a:pPr>
            <a:r>
              <a:rPr lang="fr-FR" sz="1900" i="1" dirty="0">
                <a:effectLst/>
                <a:latin typeface="Times New Roman" panose="02020603050405020304" pitchFamily="18" charset="0"/>
                <a:ea typeface="Calibri" panose="020F0502020204030204" pitchFamily="34" charset="0"/>
                <a:cs typeface="Times New Roman" panose="02020603050405020304" pitchFamily="18" charset="0"/>
              </a:rPr>
              <a:t>"§ 218 : Si un médecin a fait une blessure (incision) grave sur un notable (</a:t>
            </a:r>
            <a:r>
              <a:rPr lang="fr-FR" sz="1900" i="1" dirty="0" err="1">
                <a:effectLst/>
                <a:latin typeface="Times New Roman" panose="02020603050405020304" pitchFamily="18" charset="0"/>
                <a:ea typeface="Calibri" panose="020F0502020204030204" pitchFamily="34" charset="0"/>
                <a:cs typeface="Times New Roman" panose="02020603050405020304" pitchFamily="18" charset="0"/>
              </a:rPr>
              <a:t>awīlum</a:t>
            </a:r>
            <a:r>
              <a:rPr lang="fr-FR" sz="1900" i="1" dirty="0">
                <a:effectLst/>
                <a:latin typeface="Times New Roman" panose="02020603050405020304" pitchFamily="18" charset="0"/>
                <a:ea typeface="Calibri" panose="020F0502020204030204" pitchFamily="34" charset="0"/>
                <a:cs typeface="Times New Roman" panose="02020603050405020304" pitchFamily="18" charset="0"/>
              </a:rPr>
              <a:t>) avec une lancette de bronze (scalpel ?) et l'a fait mourir ou bien a ouvert la tempe d'un notable (</a:t>
            </a:r>
            <a:r>
              <a:rPr lang="fr-FR" sz="1900" i="1" dirty="0" err="1">
                <a:effectLst/>
                <a:latin typeface="Times New Roman" panose="02020603050405020304" pitchFamily="18" charset="0"/>
                <a:ea typeface="Calibri" panose="020F0502020204030204" pitchFamily="34" charset="0"/>
                <a:cs typeface="Times New Roman" panose="02020603050405020304" pitchFamily="18" charset="0"/>
              </a:rPr>
              <a:t>awīlum</a:t>
            </a:r>
            <a:r>
              <a:rPr lang="fr-FR" sz="1900" i="1" dirty="0">
                <a:effectLst/>
                <a:latin typeface="Times New Roman" panose="02020603050405020304" pitchFamily="18" charset="0"/>
                <a:ea typeface="Calibri" panose="020F0502020204030204" pitchFamily="34" charset="0"/>
                <a:cs typeface="Times New Roman" panose="02020603050405020304" pitchFamily="18" charset="0"/>
              </a:rPr>
              <a:t>) avec une lancette de bronze et lui a crevé l'œil, on lui coupera la main. § 219 : Si un médecin a fait une blessure (incision) grave sur l'esclave d'un homme du peuple (</a:t>
            </a:r>
            <a:r>
              <a:rPr lang="fr-FR" sz="1900" i="1" dirty="0" err="1">
                <a:effectLst/>
                <a:latin typeface="Times New Roman" panose="02020603050405020304" pitchFamily="18" charset="0"/>
                <a:ea typeface="Calibri" panose="020F0502020204030204" pitchFamily="34" charset="0"/>
                <a:cs typeface="Times New Roman" panose="02020603050405020304" pitchFamily="18" charset="0"/>
              </a:rPr>
              <a:t>muškēnum</a:t>
            </a:r>
            <a:r>
              <a:rPr lang="fr-FR" sz="1900" i="1" dirty="0">
                <a:effectLst/>
                <a:latin typeface="Times New Roman" panose="02020603050405020304" pitchFamily="18" charset="0"/>
                <a:ea typeface="Calibri" panose="020F0502020204030204" pitchFamily="34" charset="0"/>
                <a:cs typeface="Times New Roman" panose="02020603050405020304" pitchFamily="18" charset="0"/>
              </a:rPr>
              <a:t>) avec une lancette de bronze et l'a fait mourir, il remplacera l'esclave par un (autre) esclave. § 220 : S'il lui a ouvert la tempe et lui a crevé l'œil, il payera en argent la moitié du prix</a:t>
            </a:r>
            <a:r>
              <a:rPr lang="fr-FR" sz="1900" dirty="0">
                <a:effectLst/>
                <a:latin typeface="Times New Roman" panose="02020603050405020304" pitchFamily="18" charset="0"/>
                <a:ea typeface="Calibri" panose="020F0502020204030204" pitchFamily="34" charset="0"/>
                <a:cs typeface="Times New Roman" panose="02020603050405020304" pitchFamily="18" charset="0"/>
              </a:rPr>
              <a:t>"</a:t>
            </a:r>
            <a:endParaRPr lang="fr-FR" sz="1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fr-FR" sz="1900" dirty="0"/>
          </a:p>
        </p:txBody>
      </p:sp>
    </p:spTree>
    <p:extLst>
      <p:ext uri="{BB962C8B-B14F-4D97-AF65-F5344CB8AC3E}">
        <p14:creationId xmlns:p14="http://schemas.microsoft.com/office/powerpoint/2010/main" val="868278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13013C-3933-451A-9F17-E199A4F8DAAF}"/>
              </a:ext>
            </a:extLst>
          </p:cNvPr>
          <p:cNvSpPr>
            <a:spLocks noGrp="1"/>
          </p:cNvSpPr>
          <p:nvPr>
            <p:ph type="title"/>
          </p:nvPr>
        </p:nvSpPr>
        <p:spPr/>
        <p:txBody>
          <a:bodyPr/>
          <a:lstStyle/>
          <a:p>
            <a:r>
              <a:rPr lang="fr-FR" dirty="0"/>
              <a:t>Définir ce qui est éthique</a:t>
            </a:r>
          </a:p>
        </p:txBody>
      </p:sp>
      <p:sp>
        <p:nvSpPr>
          <p:cNvPr id="3" name="Espace réservé du contenu 2">
            <a:extLst>
              <a:ext uri="{FF2B5EF4-FFF2-40B4-BE49-F238E27FC236}">
                <a16:creationId xmlns:a16="http://schemas.microsoft.com/office/drawing/2014/main" id="{BAE3F77F-9C95-4298-970F-3B6A6AA70DEE}"/>
              </a:ext>
            </a:extLst>
          </p:cNvPr>
          <p:cNvSpPr>
            <a:spLocks noGrp="1"/>
          </p:cNvSpPr>
          <p:nvPr>
            <p:ph idx="1"/>
          </p:nvPr>
        </p:nvSpPr>
        <p:spPr>
          <a:xfrm>
            <a:off x="1141412" y="2249486"/>
            <a:ext cx="9905999" cy="4213457"/>
          </a:xfrm>
        </p:spPr>
        <p:txBody>
          <a:bodyPr>
            <a:normAutofit fontScale="85000" lnSpcReduction="20000"/>
          </a:bodyPr>
          <a:lstStyle/>
          <a:p>
            <a:r>
              <a:rPr lang="fr-FR" dirty="0"/>
              <a:t>Code d’Hammurabi</a:t>
            </a:r>
          </a:p>
          <a:p>
            <a:pPr lvl="1"/>
            <a:r>
              <a:rPr lang="fr-FR" dirty="0"/>
              <a:t>≠ morale mais </a:t>
            </a:r>
          </a:p>
          <a:p>
            <a:pPr lvl="2"/>
            <a:r>
              <a:rPr lang="fr-FR" dirty="0"/>
              <a:t>A valeur d’universalité</a:t>
            </a:r>
          </a:p>
          <a:p>
            <a:pPr lvl="2"/>
            <a:r>
              <a:rPr lang="fr-FR" dirty="0"/>
              <a:t>Transcendance puisque est reçu des dieux</a:t>
            </a:r>
          </a:p>
          <a:p>
            <a:pPr lvl="2"/>
            <a:r>
              <a:rPr lang="fr-FR" dirty="0"/>
              <a:t>Rigidité du fait que soit reçu des dieux</a:t>
            </a:r>
          </a:p>
          <a:p>
            <a:pPr lvl="1"/>
            <a:r>
              <a:rPr lang="fr-FR" dirty="0"/>
              <a:t>Éthique car s’applique à des situations particulières</a:t>
            </a:r>
          </a:p>
          <a:p>
            <a:pPr lvl="2"/>
            <a:r>
              <a:rPr lang="fr-FR" dirty="0"/>
              <a:t>Si quelqu’un a crevé l’œil d’un homme libre, on lui crèvera l’œil.</a:t>
            </a:r>
          </a:p>
          <a:p>
            <a:pPr lvl="2"/>
            <a:r>
              <a:rPr lang="fr-FR" dirty="0"/>
              <a:t>S’il a crevé l’œil d’un mushkenu [entre homme libre et esclave] ou brisé l’os d’un mushkenu, il pèsera une mine d’argent. </a:t>
            </a:r>
          </a:p>
          <a:p>
            <a:pPr lvl="2"/>
            <a:r>
              <a:rPr lang="fr-FR" dirty="0"/>
              <a:t>S’il a crevé l’œil d’un esclave d’un particulier, ou brisé l’os de l’esclave d’un particulier, il pèsera la moitié de son prix.</a:t>
            </a:r>
          </a:p>
          <a:p>
            <a:pPr lvl="2"/>
            <a:r>
              <a:rPr lang="fr-FR" dirty="0"/>
              <a:t>Si quelqu’un a frappé quelque femme libre et s’il lui a fait expulser le fruit de son sein, il pèsera dix sicles d’argent pour le fruit de son sein. </a:t>
            </a:r>
          </a:p>
          <a:p>
            <a:pPr lvl="2"/>
            <a:r>
              <a:rPr lang="fr-FR" dirty="0"/>
              <a:t>Si cette femme est morte, on tuera sa fille.</a:t>
            </a:r>
          </a:p>
          <a:p>
            <a:pPr lvl="2"/>
            <a:endParaRPr lang="fr-FR" dirty="0"/>
          </a:p>
          <a:p>
            <a:pPr lvl="2"/>
            <a:endParaRPr lang="fr-FR" dirty="0"/>
          </a:p>
          <a:p>
            <a:pPr lvl="1"/>
            <a:endParaRPr lang="fr-FR" dirty="0"/>
          </a:p>
        </p:txBody>
      </p:sp>
    </p:spTree>
    <p:extLst>
      <p:ext uri="{BB962C8B-B14F-4D97-AF65-F5344CB8AC3E}">
        <p14:creationId xmlns:p14="http://schemas.microsoft.com/office/powerpoint/2010/main" val="1121369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B2D5-A9C2-4275-A13F-4553B3215E53}"/>
              </a:ext>
            </a:extLst>
          </p:cNvPr>
          <p:cNvSpPr>
            <a:spLocks noGrp="1"/>
          </p:cNvSpPr>
          <p:nvPr>
            <p:ph type="title"/>
          </p:nvPr>
        </p:nvSpPr>
        <p:spPr/>
        <p:txBody>
          <a:bodyPr/>
          <a:lstStyle/>
          <a:p>
            <a:r>
              <a:rPr lang="fr-FR" dirty="0"/>
              <a:t>Définir ce qui est éthique</a:t>
            </a:r>
          </a:p>
        </p:txBody>
      </p:sp>
      <p:sp>
        <p:nvSpPr>
          <p:cNvPr id="3" name="Espace réservé du contenu 2">
            <a:extLst>
              <a:ext uri="{FF2B5EF4-FFF2-40B4-BE49-F238E27FC236}">
                <a16:creationId xmlns:a16="http://schemas.microsoft.com/office/drawing/2014/main" id="{46560564-5D18-4F16-949D-A9D58BE797BE}"/>
              </a:ext>
            </a:extLst>
          </p:cNvPr>
          <p:cNvSpPr>
            <a:spLocks noGrp="1"/>
          </p:cNvSpPr>
          <p:nvPr>
            <p:ph idx="1"/>
          </p:nvPr>
        </p:nvSpPr>
        <p:spPr/>
        <p:txBody>
          <a:bodyPr>
            <a:normAutofit fontScale="77500" lnSpcReduction="20000"/>
          </a:bodyPr>
          <a:lstStyle/>
          <a:p>
            <a:r>
              <a:rPr lang="fr-FR" dirty="0"/>
              <a:t>Déclaration universelle des droits de l’Homme</a:t>
            </a:r>
          </a:p>
          <a:p>
            <a:pPr lvl="1"/>
            <a:r>
              <a:rPr lang="fr-FR" dirty="0"/>
              <a:t>Article premier Tous les êtres humains naissent libres et égaux en dignité et en droits. Ils sont doués de raison et de conscience et doivent agir les uns envers les autres dans un esprit de fraternité. </a:t>
            </a:r>
          </a:p>
          <a:p>
            <a:pPr lvl="1"/>
            <a:r>
              <a:rPr lang="fr-FR" dirty="0"/>
              <a:t>Article 2 1. Chacun peut se prévaloir de tous les droits et de toutes les libertés proclamés dans la présente Déclaration, sans distinction aucune, notamment de race, de couleur, de sexe, de langue, de religion, d'opinion politique ou de toute autre opinion, d'origine nationale ou sociale, de fortune, de naissance ou de toute autre situation. 2. De plus, il ne sera fait aucune distinction fondée sur le statut politique, juridique ou international du pays ou du territoire dont une personne est ressortissante, que ce pays ou territoire soit indépendant, sous tutelle, non autonome ou soumis à une limitation quelconque de souveraineté.</a:t>
            </a:r>
          </a:p>
          <a:p>
            <a:r>
              <a:rPr lang="fr-FR" dirty="0"/>
              <a:t>Tient plus du code moral que du code éthique</a:t>
            </a:r>
          </a:p>
          <a:p>
            <a:pPr lvl="1"/>
            <a:r>
              <a:rPr lang="fr-FR" dirty="0"/>
              <a:t>Universalité, idéalisme, Bien et Mal, </a:t>
            </a:r>
          </a:p>
        </p:txBody>
      </p:sp>
    </p:spTree>
    <p:extLst>
      <p:ext uri="{BB962C8B-B14F-4D97-AF65-F5344CB8AC3E}">
        <p14:creationId xmlns:p14="http://schemas.microsoft.com/office/powerpoint/2010/main" val="1503211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4"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7"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AD9476B6-570D-49EB-8876-951D16EBC745}"/>
              </a:ext>
            </a:extLst>
          </p:cNvPr>
          <p:cNvSpPr>
            <a:spLocks noGrp="1"/>
          </p:cNvSpPr>
          <p:nvPr>
            <p:ph type="ctrTitle"/>
          </p:nvPr>
        </p:nvSpPr>
        <p:spPr>
          <a:xfrm>
            <a:off x="2667000" y="2328334"/>
            <a:ext cx="6858000" cy="1367896"/>
          </a:xfrm>
        </p:spPr>
        <p:txBody>
          <a:bodyPr>
            <a:normAutofit/>
          </a:bodyPr>
          <a:lstStyle/>
          <a:p>
            <a:pPr algn="ctr"/>
            <a:r>
              <a:rPr lang="fr-FR" sz="4400" dirty="0">
                <a:solidFill>
                  <a:srgbClr val="FFFFFF"/>
                </a:solidFill>
              </a:rPr>
              <a:t>La responsabilité, pourquoi en parler ?</a:t>
            </a:r>
          </a:p>
        </p:txBody>
      </p:sp>
      <p:sp>
        <p:nvSpPr>
          <p:cNvPr id="5" name="Sous-titre 4">
            <a:extLst>
              <a:ext uri="{FF2B5EF4-FFF2-40B4-BE49-F238E27FC236}">
                <a16:creationId xmlns:a16="http://schemas.microsoft.com/office/drawing/2014/main" id="{AB462839-E9CB-4E1D-8E6A-6ADAADBB6876}"/>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1521981332"/>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5"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DAAE14D7-7302-4F38-A6A7-5101041D7118}"/>
              </a:ext>
            </a:extLst>
          </p:cNvPr>
          <p:cNvSpPr>
            <a:spLocks noGrp="1"/>
          </p:cNvSpPr>
          <p:nvPr>
            <p:ph type="ctrTitle"/>
          </p:nvPr>
        </p:nvSpPr>
        <p:spPr>
          <a:xfrm>
            <a:off x="1617233" y="4539573"/>
            <a:ext cx="8957534" cy="1182838"/>
          </a:xfrm>
        </p:spPr>
        <p:txBody>
          <a:bodyPr>
            <a:normAutofit/>
          </a:bodyPr>
          <a:lstStyle/>
          <a:p>
            <a:pPr algn="ctr"/>
            <a:r>
              <a:rPr lang="fr-FR" sz="3700" dirty="0">
                <a:solidFill>
                  <a:srgbClr val="FFFFFF"/>
                </a:solidFill>
              </a:rPr>
              <a:t>La responsabilité, pourquoi en parler ?</a:t>
            </a:r>
          </a:p>
        </p:txBody>
      </p:sp>
      <p:sp>
        <p:nvSpPr>
          <p:cNvPr id="4" name="Sous-titre 3">
            <a:extLst>
              <a:ext uri="{FF2B5EF4-FFF2-40B4-BE49-F238E27FC236}">
                <a16:creationId xmlns:a16="http://schemas.microsoft.com/office/drawing/2014/main" id="{2D9E02F4-08EE-4F6A-B11E-B224A3399F97}"/>
              </a:ext>
            </a:extLst>
          </p:cNvPr>
          <p:cNvSpPr>
            <a:spLocks noGrp="1"/>
          </p:cNvSpPr>
          <p:nvPr>
            <p:ph type="subTitle" idx="1"/>
          </p:nvPr>
        </p:nvSpPr>
        <p:spPr>
          <a:xfrm>
            <a:off x="1911275" y="5722411"/>
            <a:ext cx="8369450" cy="480330"/>
          </a:xfrm>
        </p:spPr>
        <p:txBody>
          <a:bodyPr>
            <a:normAutofit/>
          </a:bodyPr>
          <a:lstStyle/>
          <a:p>
            <a:pPr algn="ctr"/>
            <a:endParaRPr lang="fr-FR">
              <a:solidFill>
                <a:schemeClr val="bg2"/>
              </a:solidFill>
            </a:endParaRPr>
          </a:p>
        </p:txBody>
      </p:sp>
      <p:sp useBgFill="1">
        <p:nvSpPr>
          <p:cNvPr id="70"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6EE4D4C6-FB74-4B8B-912E-01ED19A469A9}"/>
              </a:ext>
            </a:extLst>
          </p:cNvPr>
          <p:cNvPicPr>
            <a:picLocks noChangeAspect="1"/>
          </p:cNvPicPr>
          <p:nvPr/>
        </p:nvPicPr>
        <p:blipFill>
          <a:blip r:embed="rId3"/>
          <a:stretch>
            <a:fillRect/>
          </a:stretch>
        </p:blipFill>
        <p:spPr>
          <a:xfrm>
            <a:off x="4061957" y="951493"/>
            <a:ext cx="4090024" cy="2975493"/>
          </a:xfrm>
          <a:prstGeom prst="rect">
            <a:avLst/>
          </a:prstGeom>
        </p:spPr>
      </p:pic>
    </p:spTree>
    <p:extLst>
      <p:ext uri="{BB962C8B-B14F-4D97-AF65-F5344CB8AC3E}">
        <p14:creationId xmlns:p14="http://schemas.microsoft.com/office/powerpoint/2010/main" val="2191735174"/>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08A1B6-299C-4392-9D8B-8C735A445077}"/>
              </a:ext>
            </a:extLst>
          </p:cNvPr>
          <p:cNvSpPr>
            <a:spLocks noGrp="1"/>
          </p:cNvSpPr>
          <p:nvPr>
            <p:ph type="title"/>
          </p:nvPr>
        </p:nvSpPr>
        <p:spPr/>
        <p:txBody>
          <a:bodyPr/>
          <a:lstStyle/>
          <a:p>
            <a:r>
              <a:rPr lang="fr-FR" dirty="0"/>
              <a:t>la responsabilité, pourquoi en parler ?</a:t>
            </a:r>
          </a:p>
        </p:txBody>
      </p:sp>
      <p:sp>
        <p:nvSpPr>
          <p:cNvPr id="3" name="Espace réservé du contenu 2">
            <a:extLst>
              <a:ext uri="{FF2B5EF4-FFF2-40B4-BE49-F238E27FC236}">
                <a16:creationId xmlns:a16="http://schemas.microsoft.com/office/drawing/2014/main" id="{0CA53F76-8483-4F44-AE36-5356CFFA9550}"/>
              </a:ext>
            </a:extLst>
          </p:cNvPr>
          <p:cNvSpPr>
            <a:spLocks noGrp="1"/>
          </p:cNvSpPr>
          <p:nvPr>
            <p:ph idx="1"/>
          </p:nvPr>
        </p:nvSpPr>
        <p:spPr>
          <a:xfrm>
            <a:off x="1141412" y="2249487"/>
            <a:ext cx="9905999" cy="3920494"/>
          </a:xfrm>
        </p:spPr>
        <p:txBody>
          <a:bodyPr>
            <a:normAutofit fontScale="85000" lnSpcReduction="10000"/>
          </a:bodyPr>
          <a:lstStyle/>
          <a:p>
            <a:r>
              <a:rPr lang="fr-FR" dirty="0"/>
              <a:t>Plus d’un million d’ingénieurs (+ 4% par an)</a:t>
            </a:r>
          </a:p>
          <a:p>
            <a:r>
              <a:rPr lang="fr-FR" dirty="0"/>
              <a:t>20,3% de femmes pour l’ensemble, 22,5% parmi les moins de 65 ans, 28,5% dans la promotion d’ingénieurs diplômés en 2016.</a:t>
            </a:r>
          </a:p>
          <a:p>
            <a:r>
              <a:rPr lang="fr-FR" dirty="0"/>
              <a:t>809 000 ingénieurs en activité sur 1 million.</a:t>
            </a:r>
          </a:p>
          <a:p>
            <a:r>
              <a:rPr lang="fr-FR" dirty="0"/>
              <a:t>38 000 nouveaux ingénieurs, diplômés en 2016, remplacent 8 à 9 000 départs à la retraite.</a:t>
            </a:r>
          </a:p>
          <a:p>
            <a:r>
              <a:rPr lang="fr-FR" dirty="0"/>
              <a:t>L’âge moyen des ingénieurs est de 35 ans chez les femmes et de 42 ans chez les hommes </a:t>
            </a:r>
          </a:p>
          <a:p>
            <a:r>
              <a:rPr lang="fr-FR" dirty="0">
                <a:solidFill>
                  <a:srgbClr val="FFC000"/>
                </a:solidFill>
                <a:sym typeface="Wingdings" panose="05000000000000000000" pitchFamily="2" charset="2"/>
              </a:rPr>
              <a:t> une population jeune et nombreuse qui ne cesse d’augmenter et d’avoir de plus en plus d’impact sur la vie des Hommes</a:t>
            </a:r>
            <a:r>
              <a:rPr lang="fr-FR" dirty="0">
                <a:solidFill>
                  <a:srgbClr val="FFC000"/>
                </a:solidFill>
              </a:rPr>
              <a:t>.</a:t>
            </a:r>
          </a:p>
        </p:txBody>
      </p:sp>
    </p:spTree>
    <p:extLst>
      <p:ext uri="{BB962C8B-B14F-4D97-AF65-F5344CB8AC3E}">
        <p14:creationId xmlns:p14="http://schemas.microsoft.com/office/powerpoint/2010/main" val="619106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AE4F4F-9B19-410B-95E0-F53BEDFE32D7}"/>
              </a:ext>
            </a:extLst>
          </p:cNvPr>
          <p:cNvSpPr>
            <a:spLocks noGrp="1"/>
          </p:cNvSpPr>
          <p:nvPr>
            <p:ph type="title"/>
          </p:nvPr>
        </p:nvSpPr>
        <p:spPr/>
        <p:txBody>
          <a:bodyPr/>
          <a:lstStyle/>
          <a:p>
            <a:r>
              <a:rPr lang="fr-FR" dirty="0"/>
              <a:t>Introduction </a:t>
            </a:r>
          </a:p>
        </p:txBody>
      </p:sp>
      <p:sp>
        <p:nvSpPr>
          <p:cNvPr id="3" name="Espace réservé du contenu 2">
            <a:extLst>
              <a:ext uri="{FF2B5EF4-FFF2-40B4-BE49-F238E27FC236}">
                <a16:creationId xmlns:a16="http://schemas.microsoft.com/office/drawing/2014/main" id="{E00E5D11-CA5A-478D-B6E1-D01FC4CD42DD}"/>
              </a:ext>
            </a:extLst>
          </p:cNvPr>
          <p:cNvSpPr>
            <a:spLocks noGrp="1"/>
          </p:cNvSpPr>
          <p:nvPr>
            <p:ph idx="1"/>
          </p:nvPr>
        </p:nvSpPr>
        <p:spPr/>
        <p:txBody>
          <a:bodyPr/>
          <a:lstStyle/>
          <a:p>
            <a:r>
              <a:rPr lang="fr-FR" dirty="0"/>
              <a:t>L’éthique ça pique !</a:t>
            </a:r>
          </a:p>
          <a:p>
            <a:r>
              <a:rPr lang="fr-FR" dirty="0"/>
              <a:t>Dispute philosophique : un combat sans agressivité, ni physique, ni verbale, mais engagé.</a:t>
            </a:r>
          </a:p>
          <a:p>
            <a:r>
              <a:rPr lang="fr-FR" dirty="0"/>
              <a:t>Être prudent par rapport à ses </a:t>
            </a:r>
            <a:r>
              <a:rPr lang="fr-FR" i="1" dirty="0"/>
              <a:t>a priori</a:t>
            </a:r>
            <a:r>
              <a:rPr lang="fr-FR" dirty="0"/>
              <a:t>, les connaître et les reconnaître</a:t>
            </a:r>
          </a:p>
          <a:p>
            <a:r>
              <a:rPr lang="fr-FR" dirty="0"/>
              <a:t>Accepter la remise en question à la fois personnelle et professionnelle</a:t>
            </a:r>
          </a:p>
        </p:txBody>
      </p:sp>
    </p:spTree>
    <p:extLst>
      <p:ext uri="{BB962C8B-B14F-4D97-AF65-F5344CB8AC3E}">
        <p14:creationId xmlns:p14="http://schemas.microsoft.com/office/powerpoint/2010/main" val="2232448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51BE49D-96F0-4CCF-8DDB-16D2F3B4C985}"/>
              </a:ext>
            </a:extLst>
          </p:cNvPr>
          <p:cNvSpPr>
            <a:spLocks noGrp="1"/>
          </p:cNvSpPr>
          <p:nvPr>
            <p:ph type="ctrTitle"/>
          </p:nvPr>
        </p:nvSpPr>
        <p:spPr>
          <a:xfrm>
            <a:off x="2767012" y="4110038"/>
            <a:ext cx="8791575" cy="2387600"/>
          </a:xfrm>
        </p:spPr>
        <p:txBody>
          <a:bodyPr/>
          <a:lstStyle/>
          <a:p>
            <a:r>
              <a:rPr lang="fr-FR" dirty="0"/>
              <a:t>Comprendre ce qu’est la liberté</a:t>
            </a:r>
          </a:p>
        </p:txBody>
      </p:sp>
      <p:sp>
        <p:nvSpPr>
          <p:cNvPr id="5" name="Sous-titre 4">
            <a:extLst>
              <a:ext uri="{FF2B5EF4-FFF2-40B4-BE49-F238E27FC236}">
                <a16:creationId xmlns:a16="http://schemas.microsoft.com/office/drawing/2014/main" id="{47C9E420-AFF4-4A73-A34D-CC89D4564D3B}"/>
              </a:ext>
            </a:extLst>
          </p:cNvPr>
          <p:cNvSpPr>
            <a:spLocks noGrp="1"/>
          </p:cNvSpPr>
          <p:nvPr>
            <p:ph type="subTitle" idx="1"/>
          </p:nvPr>
        </p:nvSpPr>
        <p:spPr/>
        <p:txBody>
          <a:bodyPr/>
          <a:lstStyle/>
          <a:p>
            <a:endParaRPr lang="fr-FR" dirty="0"/>
          </a:p>
        </p:txBody>
      </p:sp>
      <p:pic>
        <p:nvPicPr>
          <p:cNvPr id="7" name="Image 6">
            <a:extLst>
              <a:ext uri="{FF2B5EF4-FFF2-40B4-BE49-F238E27FC236}">
                <a16:creationId xmlns:a16="http://schemas.microsoft.com/office/drawing/2014/main" id="{17124591-1EE2-4338-9862-000FCFFDFAAB}"/>
              </a:ext>
            </a:extLst>
          </p:cNvPr>
          <p:cNvPicPr>
            <a:picLocks noChangeAspect="1"/>
          </p:cNvPicPr>
          <p:nvPr/>
        </p:nvPicPr>
        <p:blipFill>
          <a:blip r:embed="rId2"/>
          <a:stretch>
            <a:fillRect/>
          </a:stretch>
        </p:blipFill>
        <p:spPr>
          <a:xfrm>
            <a:off x="4234180" y="568642"/>
            <a:ext cx="3723640" cy="3723640"/>
          </a:xfrm>
          <a:prstGeom prst="rect">
            <a:avLst/>
          </a:prstGeom>
        </p:spPr>
      </p:pic>
    </p:spTree>
    <p:extLst>
      <p:ext uri="{BB962C8B-B14F-4D97-AF65-F5344CB8AC3E}">
        <p14:creationId xmlns:p14="http://schemas.microsoft.com/office/powerpoint/2010/main" val="3153006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4469F7CB-21EF-4582-B8B6-A31345267F35}"/>
              </a:ext>
            </a:extLst>
          </p:cNvPr>
          <p:cNvSpPr>
            <a:spLocks noGrp="1"/>
          </p:cNvSpPr>
          <p:nvPr>
            <p:ph type="title"/>
          </p:nvPr>
        </p:nvSpPr>
        <p:spPr>
          <a:xfrm>
            <a:off x="7962519" y="618518"/>
            <a:ext cx="3084891" cy="1478570"/>
          </a:xfrm>
        </p:spPr>
        <p:txBody>
          <a:bodyPr>
            <a:normAutofit/>
          </a:bodyPr>
          <a:lstStyle/>
          <a:p>
            <a:r>
              <a:rPr lang="fr-FR" sz="2700"/>
              <a:t>La responsabilité, pourquoi en parler ?</a:t>
            </a:r>
          </a:p>
        </p:txBody>
      </p:sp>
      <p:pic>
        <p:nvPicPr>
          <p:cNvPr id="4" name="Image 3">
            <a:extLst>
              <a:ext uri="{FF2B5EF4-FFF2-40B4-BE49-F238E27FC236}">
                <a16:creationId xmlns:a16="http://schemas.microsoft.com/office/drawing/2014/main" id="{40AF60EF-F77D-4C1E-8786-D2C07BE9A1F1}"/>
              </a:ext>
            </a:extLst>
          </p:cNvPr>
          <p:cNvPicPr>
            <a:picLocks noChangeAspect="1"/>
          </p:cNvPicPr>
          <p:nvPr/>
        </p:nvPicPr>
        <p:blipFill rotWithShape="1">
          <a:blip r:embed="rId4"/>
          <a:srcRect l="26565" r="11439"/>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27A71BB7-8480-4631-8A87-86C6F82B0A36}"/>
              </a:ext>
            </a:extLst>
          </p:cNvPr>
          <p:cNvSpPr>
            <a:spLocks noGrp="1"/>
          </p:cNvSpPr>
          <p:nvPr>
            <p:ph idx="1"/>
          </p:nvPr>
        </p:nvSpPr>
        <p:spPr>
          <a:xfrm>
            <a:off x="7962519" y="2381567"/>
            <a:ext cx="3084892" cy="3541714"/>
          </a:xfrm>
        </p:spPr>
        <p:txBody>
          <a:bodyPr>
            <a:normAutofit/>
          </a:bodyPr>
          <a:lstStyle/>
          <a:p>
            <a:r>
              <a:rPr lang="fr-FR" sz="1800" dirty="0"/>
              <a:t>La responsabilité vis-à-vis des conséquences d’un acte dépend de la liberté de l’auteur de l’acte</a:t>
            </a:r>
          </a:p>
          <a:p>
            <a:r>
              <a:rPr lang="fr-FR" sz="1800" dirty="0"/>
              <a:t>L‘ingénieur :</a:t>
            </a:r>
          </a:p>
          <a:p>
            <a:pPr lvl="1"/>
            <a:r>
              <a:rPr lang="fr-FR" sz="1800" dirty="0"/>
              <a:t>Un Homme libre ? Oui, non ?</a:t>
            </a:r>
          </a:p>
        </p:txBody>
      </p:sp>
    </p:spTree>
    <p:extLst>
      <p:ext uri="{BB962C8B-B14F-4D97-AF65-F5344CB8AC3E}">
        <p14:creationId xmlns:p14="http://schemas.microsoft.com/office/powerpoint/2010/main" val="1749827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97161CC-9D29-445E-A0A6-B46D227D6ACB}"/>
              </a:ext>
            </a:extLst>
          </p:cNvPr>
          <p:cNvSpPr>
            <a:spLocks noGrp="1"/>
          </p:cNvSpPr>
          <p:nvPr>
            <p:ph type="title"/>
          </p:nvPr>
        </p:nvSpPr>
        <p:spPr>
          <a:xfrm>
            <a:off x="1141413" y="618518"/>
            <a:ext cx="4459286" cy="1478570"/>
          </a:xfrm>
        </p:spPr>
        <p:txBody>
          <a:bodyPr>
            <a:normAutofit/>
          </a:bodyPr>
          <a:lstStyle/>
          <a:p>
            <a:r>
              <a:rPr lang="fr-FR" sz="3200"/>
              <a:t>La responsabilité, pourquoi en parler ?</a:t>
            </a:r>
          </a:p>
        </p:txBody>
      </p:sp>
      <p:sp>
        <p:nvSpPr>
          <p:cNvPr id="3" name="Espace réservé du contenu 2">
            <a:extLst>
              <a:ext uri="{FF2B5EF4-FFF2-40B4-BE49-F238E27FC236}">
                <a16:creationId xmlns:a16="http://schemas.microsoft.com/office/drawing/2014/main" id="{75888932-0925-480B-A78B-A65E75085C5D}"/>
              </a:ext>
            </a:extLst>
          </p:cNvPr>
          <p:cNvSpPr>
            <a:spLocks noGrp="1"/>
          </p:cNvSpPr>
          <p:nvPr>
            <p:ph idx="1"/>
          </p:nvPr>
        </p:nvSpPr>
        <p:spPr>
          <a:xfrm>
            <a:off x="1141412" y="2249487"/>
            <a:ext cx="4459287" cy="3965046"/>
          </a:xfrm>
        </p:spPr>
        <p:txBody>
          <a:bodyPr>
            <a:normAutofit/>
          </a:bodyPr>
          <a:lstStyle/>
          <a:p>
            <a:pPr>
              <a:lnSpc>
                <a:spcPct val="110000"/>
              </a:lnSpc>
            </a:pPr>
            <a:r>
              <a:rPr lang="fr-FR" sz="1400" dirty="0"/>
              <a:t>Comprendre ce qu’est la liberté</a:t>
            </a:r>
          </a:p>
          <a:p>
            <a:pPr lvl="1">
              <a:lnSpc>
                <a:spcPct val="110000"/>
              </a:lnSpc>
            </a:pPr>
            <a:r>
              <a:rPr lang="fr-FR" sz="1400" dirty="0"/>
              <a:t>Freins à la liberté </a:t>
            </a:r>
          </a:p>
          <a:p>
            <a:pPr lvl="2">
              <a:lnSpc>
                <a:spcPct val="110000"/>
              </a:lnSpc>
            </a:pPr>
            <a:r>
              <a:rPr lang="fr-FR" sz="1400" dirty="0"/>
              <a:t>Désir de changer ce qui ne dépend pas de nous</a:t>
            </a:r>
          </a:p>
          <a:p>
            <a:pPr lvl="2">
              <a:lnSpc>
                <a:spcPct val="110000"/>
              </a:lnSpc>
            </a:pPr>
            <a:r>
              <a:rPr lang="fr-FR" sz="1400" dirty="0"/>
              <a:t>Ignorance des causes qui nous déterminent (passions)</a:t>
            </a:r>
          </a:p>
          <a:p>
            <a:pPr lvl="2">
              <a:lnSpc>
                <a:spcPct val="110000"/>
              </a:lnSpc>
            </a:pPr>
            <a:r>
              <a:rPr lang="fr-FR" sz="1400" dirty="0"/>
              <a:t>Faiblesse de la volonté (paresse, pressions)</a:t>
            </a:r>
          </a:p>
          <a:p>
            <a:pPr lvl="2">
              <a:lnSpc>
                <a:spcPct val="110000"/>
              </a:lnSpc>
            </a:pPr>
            <a:r>
              <a:rPr lang="fr-FR" sz="1400" dirty="0"/>
              <a:t>Angoisse devant notre propre liberté</a:t>
            </a:r>
          </a:p>
          <a:p>
            <a:pPr lvl="1">
              <a:lnSpc>
                <a:spcPct val="110000"/>
              </a:lnSpc>
            </a:pPr>
            <a:r>
              <a:rPr lang="fr-FR" sz="1400" dirty="0"/>
              <a:t>Moyens d’y accéder</a:t>
            </a:r>
          </a:p>
          <a:p>
            <a:pPr lvl="2">
              <a:lnSpc>
                <a:spcPct val="110000"/>
              </a:lnSpc>
            </a:pPr>
            <a:r>
              <a:rPr lang="fr-FR" sz="1400" dirty="0"/>
              <a:t>Connaissance</a:t>
            </a:r>
          </a:p>
          <a:p>
            <a:pPr lvl="2">
              <a:lnSpc>
                <a:spcPct val="110000"/>
              </a:lnSpc>
            </a:pPr>
            <a:r>
              <a:rPr lang="fr-FR" sz="1400" dirty="0"/>
              <a:t>Usage de la raison</a:t>
            </a:r>
          </a:p>
          <a:p>
            <a:pPr lvl="2">
              <a:lnSpc>
                <a:spcPct val="110000"/>
              </a:lnSpc>
            </a:pPr>
            <a:r>
              <a:rPr lang="fr-FR" sz="1400" dirty="0"/>
              <a:t>Volonté</a:t>
            </a:r>
          </a:p>
          <a:p>
            <a:pPr lvl="2">
              <a:lnSpc>
                <a:spcPct val="110000"/>
              </a:lnSpc>
            </a:pPr>
            <a:r>
              <a:rPr lang="fr-FR" sz="1400" dirty="0"/>
              <a:t>Vérité </a:t>
            </a:r>
          </a:p>
        </p:txBody>
      </p:sp>
      <p:pic>
        <p:nvPicPr>
          <p:cNvPr id="4" name="Image 3">
            <a:extLst>
              <a:ext uri="{FF2B5EF4-FFF2-40B4-BE49-F238E27FC236}">
                <a16:creationId xmlns:a16="http://schemas.microsoft.com/office/drawing/2014/main" id="{E258F75E-073E-4D1E-B403-157279F73A7B}"/>
              </a:ext>
            </a:extLst>
          </p:cNvPr>
          <p:cNvPicPr>
            <a:picLocks noChangeAspect="1"/>
          </p:cNvPicPr>
          <p:nvPr/>
        </p:nvPicPr>
        <p:blipFill>
          <a:blip r:embed="rId4"/>
          <a:stretch>
            <a:fillRect/>
          </a:stretch>
        </p:blipFill>
        <p:spPr>
          <a:xfrm>
            <a:off x="6096000" y="1023421"/>
            <a:ext cx="5456279" cy="478620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46853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14">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6"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E72AA853-EE6E-4AD9-8B2C-5131B7CC4D50}"/>
              </a:ext>
            </a:extLst>
          </p:cNvPr>
          <p:cNvSpPr>
            <a:spLocks noGrp="1"/>
          </p:cNvSpPr>
          <p:nvPr>
            <p:ph type="ctrTitle"/>
          </p:nvPr>
        </p:nvSpPr>
        <p:spPr>
          <a:xfrm>
            <a:off x="1617233" y="4539573"/>
            <a:ext cx="8957534" cy="1182838"/>
          </a:xfrm>
        </p:spPr>
        <p:txBody>
          <a:bodyPr>
            <a:normAutofit/>
          </a:bodyPr>
          <a:lstStyle/>
          <a:p>
            <a:pPr algn="ctr"/>
            <a:r>
              <a:rPr lang="fr-FR">
                <a:solidFill>
                  <a:srgbClr val="FFFFFF"/>
                </a:solidFill>
              </a:rPr>
              <a:t>responsabilité</a:t>
            </a:r>
          </a:p>
        </p:txBody>
      </p:sp>
      <p:sp>
        <p:nvSpPr>
          <p:cNvPr id="5" name="Sous-titre 4">
            <a:extLst>
              <a:ext uri="{FF2B5EF4-FFF2-40B4-BE49-F238E27FC236}">
                <a16:creationId xmlns:a16="http://schemas.microsoft.com/office/drawing/2014/main" id="{D77ED50F-7769-4322-8FF4-B853A8E94B6E}"/>
              </a:ext>
            </a:extLst>
          </p:cNvPr>
          <p:cNvSpPr>
            <a:spLocks noGrp="1"/>
          </p:cNvSpPr>
          <p:nvPr>
            <p:ph type="subTitle" idx="1"/>
          </p:nvPr>
        </p:nvSpPr>
        <p:spPr>
          <a:xfrm>
            <a:off x="1911275" y="5722411"/>
            <a:ext cx="8369450" cy="480330"/>
          </a:xfrm>
        </p:spPr>
        <p:txBody>
          <a:bodyPr>
            <a:normAutofit/>
          </a:bodyPr>
          <a:lstStyle/>
          <a:p>
            <a:pPr algn="ctr"/>
            <a:endParaRPr lang="fr-FR">
              <a:solidFill>
                <a:schemeClr val="bg2"/>
              </a:solidFill>
            </a:endParaRPr>
          </a:p>
        </p:txBody>
      </p:sp>
      <p:sp useBgFill="1">
        <p:nvSpPr>
          <p:cNvPr id="71"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4BFED669-18EE-4BDA-BCA1-85482DA8FB0C}"/>
              </a:ext>
            </a:extLst>
          </p:cNvPr>
          <p:cNvPicPr>
            <a:picLocks noChangeAspect="1"/>
          </p:cNvPicPr>
          <p:nvPr/>
        </p:nvPicPr>
        <p:blipFill>
          <a:blip r:embed="rId3"/>
          <a:stretch>
            <a:fillRect/>
          </a:stretch>
        </p:blipFill>
        <p:spPr>
          <a:xfrm>
            <a:off x="4061957" y="951493"/>
            <a:ext cx="4090024" cy="2975493"/>
          </a:xfrm>
          <a:prstGeom prst="rect">
            <a:avLst/>
          </a:prstGeom>
        </p:spPr>
      </p:pic>
    </p:spTree>
    <p:extLst>
      <p:ext uri="{BB962C8B-B14F-4D97-AF65-F5344CB8AC3E}">
        <p14:creationId xmlns:p14="http://schemas.microsoft.com/office/powerpoint/2010/main" val="386943355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Rectangle 8">
            <a:extLst>
              <a:ext uri="{FF2B5EF4-FFF2-40B4-BE49-F238E27FC236}">
                <a16:creationId xmlns:a16="http://schemas.microsoft.com/office/drawing/2014/main" id="{E79AA19A-D2E5-47F2-AF0A-1AF60D42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00" name="Picture 2">
            <a:extLst>
              <a:ext uri="{FF2B5EF4-FFF2-40B4-BE49-F238E27FC236}">
                <a16:creationId xmlns:a16="http://schemas.microsoft.com/office/drawing/2014/main" id="{91A1E618-D29E-4367-8C34-500E34D05B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101" name="Group 12">
            <a:extLst>
              <a:ext uri="{FF2B5EF4-FFF2-40B4-BE49-F238E27FC236}">
                <a16:creationId xmlns:a16="http://schemas.microsoft.com/office/drawing/2014/main" id="{81F2BFD0-D896-4BA3-BA8F-0C866BD024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E768552D-D282-4F68-A829-290A4E8317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B24AFF31-9CD5-4E66-92F8-23BBAA24FB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2267C9D4-1770-45DD-AAFC-481CD7F9AA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10DD6E0B-EC58-4D78-8125-AD2172CD2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23D6129D-742B-422D-A589-6692C16715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9EA94B27-F456-4ED8-8882-77632BDA0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B7F96AD-560C-44A0-A513-B06758743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86701218-3235-4E29-9935-1315B5CCA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046B7BE0-D335-42EA-9893-4FA7654F1F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1CE912BA-808B-403C-B26F-8083A682E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974F65A-298C-4395-B461-99B9B49A07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700B2930-989F-49DC-B909-8150145AD09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795CB5A4-5145-4F55-95D0-6FB820C8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54BB8F48-D800-442A-A603-979FE924B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6E863078-201C-4DC0-8D49-077300CE5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A07EBB6-75B0-4867-9AAF-7A645F414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FA40A456-C685-468E-802E-FC9DF586AF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F101202F-1B2A-414C-83B7-9327E599C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4CC9B21F-B169-47E9-9B97-3BB645B29C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C5FF733-2B71-4734-AD6A-5B35D99A3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0BCEB342-9AFC-4DCB-B92F-E08DC9594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3B9B4933-5C48-49CF-9C6A-A29413150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404FC76C-600A-482C-8386-F77ACBCC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E8C5D50B-A590-4AAE-A748-113B62DADA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6C045F21-7031-4278-BFEE-A9E856ADA9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20EE11A6-3412-4362-8A81-592A15F2A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A376EBB9-93F5-4B6F-95B3-C36B6C851E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3B884F26-C1A7-41B4-98C8-928B3EF50305}"/>
              </a:ext>
            </a:extLst>
          </p:cNvPr>
          <p:cNvSpPr>
            <a:spLocks noGrp="1"/>
          </p:cNvSpPr>
          <p:nvPr>
            <p:ph type="title"/>
          </p:nvPr>
        </p:nvSpPr>
        <p:spPr>
          <a:xfrm>
            <a:off x="853330" y="1254035"/>
            <a:ext cx="2926190" cy="4002222"/>
          </a:xfrm>
        </p:spPr>
        <p:txBody>
          <a:bodyPr>
            <a:normAutofit/>
          </a:bodyPr>
          <a:lstStyle/>
          <a:p>
            <a:r>
              <a:rPr lang="fr-FR" sz="3100">
                <a:solidFill>
                  <a:srgbClr val="FFFFFF"/>
                </a:solidFill>
              </a:rPr>
              <a:t>responsabilité</a:t>
            </a:r>
          </a:p>
        </p:txBody>
      </p:sp>
      <p:sp useBgFill="1">
        <p:nvSpPr>
          <p:cNvPr id="103" name="Round Diagonal Corner Rectangle 6">
            <a:extLst>
              <a:ext uri="{FF2B5EF4-FFF2-40B4-BE49-F238E27FC236}">
                <a16:creationId xmlns:a16="http://schemas.microsoft.com/office/drawing/2014/main" id="{092ADBCF-B973-4C52-B740-4963E95B3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4" name="Group 43">
            <a:extLst>
              <a:ext uri="{FF2B5EF4-FFF2-40B4-BE49-F238E27FC236}">
                <a16:creationId xmlns:a16="http://schemas.microsoft.com/office/drawing/2014/main" id="{3FDD94EF-2C73-4E4C-8332-A75D8AC6BE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45" name="Freeform 32">
              <a:extLst>
                <a:ext uri="{FF2B5EF4-FFF2-40B4-BE49-F238E27FC236}">
                  <a16:creationId xmlns:a16="http://schemas.microsoft.com/office/drawing/2014/main" id="{16EF4FCE-B4BF-485E-B545-95827107AD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6" name="Freeform 33">
              <a:extLst>
                <a:ext uri="{FF2B5EF4-FFF2-40B4-BE49-F238E27FC236}">
                  <a16:creationId xmlns:a16="http://schemas.microsoft.com/office/drawing/2014/main" id="{C2DD2F29-32E6-486A-A295-CB29680AD9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7" name="Freeform 34">
              <a:extLst>
                <a:ext uri="{FF2B5EF4-FFF2-40B4-BE49-F238E27FC236}">
                  <a16:creationId xmlns:a16="http://schemas.microsoft.com/office/drawing/2014/main" id="{B1A76276-E7B7-4550-9AFF-0A2E9EAEA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35">
              <a:extLst>
                <a:ext uri="{FF2B5EF4-FFF2-40B4-BE49-F238E27FC236}">
                  <a16:creationId xmlns:a16="http://schemas.microsoft.com/office/drawing/2014/main" id="{EAFC4E0E-3390-457C-BCC9-A2479C10F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36">
              <a:extLst>
                <a:ext uri="{FF2B5EF4-FFF2-40B4-BE49-F238E27FC236}">
                  <a16:creationId xmlns:a16="http://schemas.microsoft.com/office/drawing/2014/main" id="{D0E59BF7-C450-4448-B71A-80ECD878D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37">
              <a:extLst>
                <a:ext uri="{FF2B5EF4-FFF2-40B4-BE49-F238E27FC236}">
                  <a16:creationId xmlns:a16="http://schemas.microsoft.com/office/drawing/2014/main" id="{BAB182A0-0A27-42D3-A9D0-56E8B7F4A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38">
              <a:extLst>
                <a:ext uri="{FF2B5EF4-FFF2-40B4-BE49-F238E27FC236}">
                  <a16:creationId xmlns:a16="http://schemas.microsoft.com/office/drawing/2014/main" id="{4C9A08D9-525C-448E-A071-78226848F4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39">
              <a:extLst>
                <a:ext uri="{FF2B5EF4-FFF2-40B4-BE49-F238E27FC236}">
                  <a16:creationId xmlns:a16="http://schemas.microsoft.com/office/drawing/2014/main" id="{E7818D96-423C-499F-A080-00EF0B9D4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40">
              <a:extLst>
                <a:ext uri="{FF2B5EF4-FFF2-40B4-BE49-F238E27FC236}">
                  <a16:creationId xmlns:a16="http://schemas.microsoft.com/office/drawing/2014/main" id="{059B8971-2367-46BA-8FCC-D001A6C369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Rectangle 41">
              <a:extLst>
                <a:ext uri="{FF2B5EF4-FFF2-40B4-BE49-F238E27FC236}">
                  <a16:creationId xmlns:a16="http://schemas.microsoft.com/office/drawing/2014/main" id="{E4DF0A08-11EF-495A-980F-2ED66FBB81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105" name="Espace réservé du contenu 2">
            <a:extLst>
              <a:ext uri="{FF2B5EF4-FFF2-40B4-BE49-F238E27FC236}">
                <a16:creationId xmlns:a16="http://schemas.microsoft.com/office/drawing/2014/main" id="{D6C3936E-A0AD-4FA5-8A81-14F9724092B5}"/>
              </a:ext>
            </a:extLst>
          </p:cNvPr>
          <p:cNvGraphicFramePr>
            <a:graphicFrameLocks noGrp="1"/>
          </p:cNvGraphicFramePr>
          <p:nvPr>
            <p:ph idx="1"/>
          </p:nvPr>
        </p:nvGraphicFramePr>
        <p:xfrm>
          <a:off x="4423954" y="1254035"/>
          <a:ext cx="6296297" cy="4002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7838573"/>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1BF001-69C0-466E-9C63-00C2F275574C}"/>
              </a:ext>
            </a:extLst>
          </p:cNvPr>
          <p:cNvSpPr>
            <a:spLocks noGrp="1"/>
          </p:cNvSpPr>
          <p:nvPr>
            <p:ph type="title"/>
          </p:nvPr>
        </p:nvSpPr>
        <p:spPr/>
        <p:txBody>
          <a:bodyPr/>
          <a:lstStyle/>
          <a:p>
            <a:r>
              <a:rPr lang="fr-FR" dirty="0"/>
              <a:t>Responsabilité </a:t>
            </a:r>
          </a:p>
        </p:txBody>
      </p:sp>
      <p:sp>
        <p:nvSpPr>
          <p:cNvPr id="3" name="Espace réservé du contenu 2">
            <a:extLst>
              <a:ext uri="{FF2B5EF4-FFF2-40B4-BE49-F238E27FC236}">
                <a16:creationId xmlns:a16="http://schemas.microsoft.com/office/drawing/2014/main" id="{55E3EE57-A36C-44D1-8A00-78981E2AAF55}"/>
              </a:ext>
            </a:extLst>
          </p:cNvPr>
          <p:cNvSpPr>
            <a:spLocks noGrp="1"/>
          </p:cNvSpPr>
          <p:nvPr>
            <p:ph idx="1"/>
          </p:nvPr>
        </p:nvSpPr>
        <p:spPr/>
        <p:txBody>
          <a:bodyPr>
            <a:normAutofit fontScale="92500" lnSpcReduction="20000"/>
          </a:bodyPr>
          <a:lstStyle/>
          <a:p>
            <a:r>
              <a:rPr lang="fr-FR" dirty="0"/>
              <a:t>Notion juridique</a:t>
            </a:r>
          </a:p>
          <a:p>
            <a:pPr lvl="1"/>
            <a:r>
              <a:rPr lang="fr-FR" dirty="0"/>
              <a:t>Obligation pour les ministres de quitter le pouvoir lorsque le corps législatif leur retire sa confiance (droit constitutionnel anglais).</a:t>
            </a:r>
          </a:p>
          <a:p>
            <a:pPr lvl="1"/>
            <a:r>
              <a:rPr lang="fr-FR" dirty="0"/>
              <a:t>Obligation de répondre de ses actes (1788)</a:t>
            </a:r>
          </a:p>
          <a:p>
            <a:pPr lvl="1"/>
            <a:r>
              <a:rPr lang="fr-FR" dirty="0"/>
              <a:t>Obligation de réparer les dommages causés à autrui par soi-même ou par une personne, un animal, une chose que l’on a sous sa garde (1804, Code civil)</a:t>
            </a:r>
          </a:p>
          <a:p>
            <a:pPr lvl="1"/>
            <a:r>
              <a:rPr lang="fr-FR" dirty="0"/>
              <a:t>Obligation de supporter le châtiment prévu par la loi (1904), d’où responsabilité atténuée (1936)</a:t>
            </a:r>
          </a:p>
          <a:p>
            <a:pPr lvl="1"/>
            <a:r>
              <a:rPr lang="fr-FR" dirty="0"/>
              <a:t>Seul l’adulte est responsable. L’enfant acquiert progressivement une responsabilité (à partir de 13 ans) qui devient pleine et entière au jour de ses 18 ans.</a:t>
            </a:r>
          </a:p>
          <a:p>
            <a:endParaRPr lang="fr-FR" dirty="0"/>
          </a:p>
        </p:txBody>
      </p:sp>
      <p:pic>
        <p:nvPicPr>
          <p:cNvPr id="5" name="Graphique 4" descr="Poids inégaux">
            <a:extLst>
              <a:ext uri="{FF2B5EF4-FFF2-40B4-BE49-F238E27FC236}">
                <a16:creationId xmlns:a16="http://schemas.microsoft.com/office/drawing/2014/main" id="{B1BA9437-A456-47F4-80BE-E76D1C3BB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6960" y="801688"/>
            <a:ext cx="914400" cy="914400"/>
          </a:xfrm>
          <a:prstGeom prst="rect">
            <a:avLst/>
          </a:prstGeom>
        </p:spPr>
      </p:pic>
    </p:spTree>
    <p:extLst>
      <p:ext uri="{BB962C8B-B14F-4D97-AF65-F5344CB8AC3E}">
        <p14:creationId xmlns:p14="http://schemas.microsoft.com/office/powerpoint/2010/main" val="535196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AD4CA-A6A7-4ADD-BFE5-116F5EE1F335}"/>
              </a:ext>
            </a:extLst>
          </p:cNvPr>
          <p:cNvSpPr>
            <a:spLocks noGrp="1"/>
          </p:cNvSpPr>
          <p:nvPr>
            <p:ph type="title"/>
          </p:nvPr>
        </p:nvSpPr>
        <p:spPr/>
        <p:txBody>
          <a:bodyPr/>
          <a:lstStyle/>
          <a:p>
            <a:r>
              <a:rPr lang="fr-FR" dirty="0" err="1"/>
              <a:t>REsponsabilité</a:t>
            </a:r>
            <a:r>
              <a:rPr lang="fr-FR" dirty="0"/>
              <a:t> </a:t>
            </a:r>
          </a:p>
        </p:txBody>
      </p:sp>
      <p:sp>
        <p:nvSpPr>
          <p:cNvPr id="3" name="Espace réservé du contenu 2">
            <a:extLst>
              <a:ext uri="{FF2B5EF4-FFF2-40B4-BE49-F238E27FC236}">
                <a16:creationId xmlns:a16="http://schemas.microsoft.com/office/drawing/2014/main" id="{BBD191DA-B66D-4D6D-9542-C04A45419F1F}"/>
              </a:ext>
            </a:extLst>
          </p:cNvPr>
          <p:cNvSpPr>
            <a:spLocks noGrp="1"/>
          </p:cNvSpPr>
          <p:nvPr>
            <p:ph idx="1"/>
          </p:nvPr>
        </p:nvSpPr>
        <p:spPr/>
        <p:txBody>
          <a:bodyPr/>
          <a:lstStyle/>
          <a:p>
            <a:r>
              <a:rPr lang="fr-FR" dirty="0"/>
              <a:t>Depuis le 9 avril 1898 (loi sur les accidents du travail), la responsabilité n’est plus uniquement liée à la faute mais également au risque.</a:t>
            </a:r>
          </a:p>
          <a:p>
            <a:r>
              <a:rPr lang="fr-FR" dirty="0"/>
              <a:t>L’ingénieur est donc responsable dans le cas où il induit un risque (ex : pesticides et risque de cancer induit par leur usage, leur fabrication ; pollution par les gaz d’échappement ; </a:t>
            </a:r>
            <a:r>
              <a:rPr lang="fr-FR" dirty="0" err="1"/>
              <a:t>etc</a:t>
            </a:r>
            <a:r>
              <a:rPr lang="fr-FR" dirty="0"/>
              <a:t>).</a:t>
            </a:r>
          </a:p>
        </p:txBody>
      </p:sp>
    </p:spTree>
    <p:extLst>
      <p:ext uri="{BB962C8B-B14F-4D97-AF65-F5344CB8AC3E}">
        <p14:creationId xmlns:p14="http://schemas.microsoft.com/office/powerpoint/2010/main" val="572773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124E27-B8E4-4C5C-A9DE-5240BEBCEFC4}"/>
              </a:ext>
            </a:extLst>
          </p:cNvPr>
          <p:cNvSpPr>
            <a:spLocks noGrp="1"/>
          </p:cNvSpPr>
          <p:nvPr>
            <p:ph type="title"/>
          </p:nvPr>
        </p:nvSpPr>
        <p:spPr/>
        <p:txBody>
          <a:bodyPr/>
          <a:lstStyle/>
          <a:p>
            <a:r>
              <a:rPr lang="fr-FR" dirty="0"/>
              <a:t>responsabilité</a:t>
            </a:r>
          </a:p>
        </p:txBody>
      </p:sp>
      <p:sp>
        <p:nvSpPr>
          <p:cNvPr id="3" name="Espace réservé du contenu 2">
            <a:extLst>
              <a:ext uri="{FF2B5EF4-FFF2-40B4-BE49-F238E27FC236}">
                <a16:creationId xmlns:a16="http://schemas.microsoft.com/office/drawing/2014/main" id="{B9CC313C-E598-442A-90B0-623A07426795}"/>
              </a:ext>
            </a:extLst>
          </p:cNvPr>
          <p:cNvSpPr>
            <a:spLocks noGrp="1"/>
          </p:cNvSpPr>
          <p:nvPr>
            <p:ph idx="1"/>
          </p:nvPr>
        </p:nvSpPr>
        <p:spPr/>
        <p:txBody>
          <a:bodyPr/>
          <a:lstStyle/>
          <a:p>
            <a:r>
              <a:rPr lang="fr-FR" dirty="0"/>
              <a:t>Responsabilité triple </a:t>
            </a:r>
          </a:p>
          <a:p>
            <a:pPr lvl="1"/>
            <a:r>
              <a:rPr lang="fr-FR" dirty="0"/>
              <a:t>Vis-à-vis de l’entreprise</a:t>
            </a:r>
          </a:p>
          <a:p>
            <a:pPr lvl="1"/>
            <a:endParaRPr lang="fr-FR" dirty="0"/>
          </a:p>
          <a:p>
            <a:pPr lvl="1"/>
            <a:r>
              <a:rPr lang="fr-FR" dirty="0"/>
              <a:t>Vis-à-vis des enjeux socio-économiques</a:t>
            </a:r>
          </a:p>
          <a:p>
            <a:pPr lvl="1"/>
            <a:endParaRPr lang="fr-FR" dirty="0"/>
          </a:p>
          <a:p>
            <a:pPr lvl="1"/>
            <a:r>
              <a:rPr lang="fr-FR" dirty="0"/>
              <a:t>Vis-à-vis des enjeux environnementaux</a:t>
            </a:r>
          </a:p>
        </p:txBody>
      </p:sp>
      <p:pic>
        <p:nvPicPr>
          <p:cNvPr id="5" name="Graphique 4" descr="Tendance à la hausse">
            <a:extLst>
              <a:ext uri="{FF2B5EF4-FFF2-40B4-BE49-F238E27FC236}">
                <a16:creationId xmlns:a16="http://schemas.microsoft.com/office/drawing/2014/main" id="{DFD5FBEE-17C4-4762-9EDD-39BC0DEDDE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0720" y="2514600"/>
            <a:ext cx="914400" cy="914400"/>
          </a:xfrm>
          <a:prstGeom prst="rect">
            <a:avLst/>
          </a:prstGeom>
        </p:spPr>
      </p:pic>
      <p:pic>
        <p:nvPicPr>
          <p:cNvPr id="7" name="Graphique 6" descr="Pièces">
            <a:extLst>
              <a:ext uri="{FF2B5EF4-FFF2-40B4-BE49-F238E27FC236}">
                <a16:creationId xmlns:a16="http://schemas.microsoft.com/office/drawing/2014/main" id="{28041610-06DD-462E-B84C-7B8726F507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971800"/>
            <a:ext cx="914400" cy="914400"/>
          </a:xfrm>
          <a:prstGeom prst="rect">
            <a:avLst/>
          </a:prstGeom>
        </p:spPr>
      </p:pic>
      <p:pic>
        <p:nvPicPr>
          <p:cNvPr id="19" name="Graphique 18" descr="Groupe de personnes">
            <a:extLst>
              <a:ext uri="{FF2B5EF4-FFF2-40B4-BE49-F238E27FC236}">
                <a16:creationId xmlns:a16="http://schemas.microsoft.com/office/drawing/2014/main" id="{4C5AC5D7-0821-4072-A1CA-1F3A582296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3200" y="3384311"/>
            <a:ext cx="914400" cy="914400"/>
          </a:xfrm>
          <a:prstGeom prst="rect">
            <a:avLst/>
          </a:prstGeom>
        </p:spPr>
      </p:pic>
      <p:pic>
        <p:nvPicPr>
          <p:cNvPr id="21" name="Graphique 20" descr="Femme avec canne">
            <a:extLst>
              <a:ext uri="{FF2B5EF4-FFF2-40B4-BE49-F238E27FC236}">
                <a16:creationId xmlns:a16="http://schemas.microsoft.com/office/drawing/2014/main" id="{982D62C2-B929-47EF-ADE9-ADE013A157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17753" y="3384311"/>
            <a:ext cx="914400" cy="914400"/>
          </a:xfrm>
          <a:prstGeom prst="rect">
            <a:avLst/>
          </a:prstGeom>
        </p:spPr>
      </p:pic>
      <p:pic>
        <p:nvPicPr>
          <p:cNvPr id="23" name="Graphique 22" descr="Personne en fauteuil roulant">
            <a:extLst>
              <a:ext uri="{FF2B5EF4-FFF2-40B4-BE49-F238E27FC236}">
                <a16:creationId xmlns:a16="http://schemas.microsoft.com/office/drawing/2014/main" id="{074CDD79-5D99-49EF-8305-C62E90D8A7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39445" y="2634537"/>
            <a:ext cx="914400" cy="914400"/>
          </a:xfrm>
          <a:prstGeom prst="rect">
            <a:avLst/>
          </a:prstGeom>
        </p:spPr>
      </p:pic>
      <p:pic>
        <p:nvPicPr>
          <p:cNvPr id="25" name="Graphique 24" descr="Homme avec bébé">
            <a:extLst>
              <a:ext uri="{FF2B5EF4-FFF2-40B4-BE49-F238E27FC236}">
                <a16:creationId xmlns:a16="http://schemas.microsoft.com/office/drawing/2014/main" id="{251C8BE5-F394-405E-ACC6-6B90B77776A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55560" y="2632472"/>
            <a:ext cx="914400" cy="914400"/>
          </a:xfrm>
          <a:prstGeom prst="rect">
            <a:avLst/>
          </a:prstGeom>
        </p:spPr>
      </p:pic>
      <p:pic>
        <p:nvPicPr>
          <p:cNvPr id="27" name="Graphique 26" descr="Femme enceinte">
            <a:extLst>
              <a:ext uri="{FF2B5EF4-FFF2-40B4-BE49-F238E27FC236}">
                <a16:creationId xmlns:a16="http://schemas.microsoft.com/office/drawing/2014/main" id="{30C39446-B1B1-4ED4-A8A8-EDA7A45964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37085" y="3429000"/>
            <a:ext cx="914400" cy="914400"/>
          </a:xfrm>
          <a:prstGeom prst="rect">
            <a:avLst/>
          </a:prstGeom>
        </p:spPr>
      </p:pic>
      <p:pic>
        <p:nvPicPr>
          <p:cNvPr id="29" name="Graphique 28" descr="Arbre flétri">
            <a:extLst>
              <a:ext uri="{FF2B5EF4-FFF2-40B4-BE49-F238E27FC236}">
                <a16:creationId xmlns:a16="http://schemas.microsoft.com/office/drawing/2014/main" id="{1BDDB043-B28C-4361-9BE0-3A548F8E23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13120" y="4519135"/>
            <a:ext cx="914400" cy="914400"/>
          </a:xfrm>
          <a:prstGeom prst="rect">
            <a:avLst/>
          </a:prstGeom>
        </p:spPr>
      </p:pic>
    </p:spTree>
    <p:extLst>
      <p:ext uri="{BB962C8B-B14F-4D97-AF65-F5344CB8AC3E}">
        <p14:creationId xmlns:p14="http://schemas.microsoft.com/office/powerpoint/2010/main" val="137446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AAEDEF-404F-4D6A-8A12-0F140E5649AF}"/>
              </a:ext>
            </a:extLst>
          </p:cNvPr>
          <p:cNvSpPr>
            <a:spLocks noGrp="1"/>
          </p:cNvSpPr>
          <p:nvPr>
            <p:ph type="title"/>
          </p:nvPr>
        </p:nvSpPr>
        <p:spPr>
          <a:xfrm>
            <a:off x="1141412" y="618518"/>
            <a:ext cx="5894387" cy="1478570"/>
          </a:xfrm>
        </p:spPr>
        <p:txBody>
          <a:bodyPr anchor="b">
            <a:normAutofit/>
          </a:bodyPr>
          <a:lstStyle/>
          <a:p>
            <a:r>
              <a:rPr lang="fr-FR" dirty="0"/>
              <a:t>responsabilité</a:t>
            </a:r>
          </a:p>
        </p:txBody>
      </p:sp>
      <p:sp>
        <p:nvSpPr>
          <p:cNvPr id="3" name="Espace réservé du contenu 2">
            <a:extLst>
              <a:ext uri="{FF2B5EF4-FFF2-40B4-BE49-F238E27FC236}">
                <a16:creationId xmlns:a16="http://schemas.microsoft.com/office/drawing/2014/main" id="{93F6ED35-FE29-4ADA-87C4-CC630C2DAF6C}"/>
              </a:ext>
            </a:extLst>
          </p:cNvPr>
          <p:cNvSpPr>
            <a:spLocks noGrp="1"/>
          </p:cNvSpPr>
          <p:nvPr>
            <p:ph idx="1"/>
          </p:nvPr>
        </p:nvSpPr>
        <p:spPr>
          <a:xfrm>
            <a:off x="1141412" y="2249487"/>
            <a:ext cx="5894388" cy="4181130"/>
          </a:xfrm>
        </p:spPr>
        <p:txBody>
          <a:bodyPr>
            <a:normAutofit lnSpcReduction="10000"/>
          </a:bodyPr>
          <a:lstStyle/>
          <a:p>
            <a:pPr>
              <a:lnSpc>
                <a:spcPct val="110000"/>
              </a:lnSpc>
            </a:pPr>
            <a:r>
              <a:rPr lang="fr-FR" sz="1800" dirty="0"/>
              <a:t>« Evidence archétypique du nourrisson pour cerner l’essence de la responsabilité », </a:t>
            </a:r>
            <a:r>
              <a:rPr lang="fr-FR" sz="1600" dirty="0"/>
              <a:t>Hans Jonas, </a:t>
            </a:r>
            <a:r>
              <a:rPr lang="fr-FR" sz="1600" i="1" dirty="0"/>
              <a:t>Le principe responsabilité</a:t>
            </a:r>
            <a:r>
              <a:rPr lang="fr-FR" sz="1600" dirty="0"/>
              <a:t>, 1979.</a:t>
            </a:r>
          </a:p>
          <a:p>
            <a:pPr lvl="1">
              <a:lnSpc>
                <a:spcPct val="110000"/>
              </a:lnSpc>
            </a:pPr>
            <a:r>
              <a:rPr lang="fr-FR" sz="1800" dirty="0"/>
              <a:t>Modèle de la fragilité</a:t>
            </a:r>
          </a:p>
          <a:p>
            <a:pPr lvl="1">
              <a:lnSpc>
                <a:spcPct val="110000"/>
              </a:lnSpc>
            </a:pPr>
            <a:r>
              <a:rPr lang="fr-FR" sz="1800" dirty="0"/>
              <a:t>Promesse d’avenir</a:t>
            </a:r>
          </a:p>
          <a:p>
            <a:pPr lvl="1">
              <a:lnSpc>
                <a:spcPct val="110000"/>
              </a:lnSpc>
            </a:pPr>
            <a:r>
              <a:rPr lang="fr-FR" sz="1800" dirty="0"/>
              <a:t>Symbole du début et de la fin de tout individu (naissance et proximité de la mort)</a:t>
            </a:r>
          </a:p>
          <a:p>
            <a:pPr lvl="1">
              <a:lnSpc>
                <a:spcPct val="110000"/>
              </a:lnSpc>
            </a:pPr>
            <a:r>
              <a:rPr lang="fr-FR" sz="1800" dirty="0"/>
              <a:t>Responsabilité qui ne laisse aucun choix, qui s’impose d’elle-même par sa simple présence (obligation)</a:t>
            </a:r>
          </a:p>
          <a:p>
            <a:pPr lvl="1">
              <a:lnSpc>
                <a:spcPct val="110000"/>
              </a:lnSpc>
            </a:pPr>
            <a:r>
              <a:rPr lang="fr-FR" sz="1800" dirty="0"/>
              <a:t>Responsabilité contenu dans l’acte de procréation </a:t>
            </a:r>
          </a:p>
          <a:p>
            <a:pPr lvl="1">
              <a:lnSpc>
                <a:spcPct val="110000"/>
              </a:lnSpc>
            </a:pPr>
            <a:r>
              <a:rPr lang="fr-FR" sz="1800" dirty="0">
                <a:solidFill>
                  <a:schemeClr val="bg1"/>
                </a:solidFill>
                <a:highlight>
                  <a:srgbClr val="FFFF00"/>
                </a:highlight>
              </a:rPr>
              <a:t>« Agis de façon que les effets de ton action soient compatibles avec la préservation d’une vie humaine authentique. »</a:t>
            </a:r>
          </a:p>
          <a:p>
            <a:pPr lvl="1">
              <a:lnSpc>
                <a:spcPct val="110000"/>
              </a:lnSpc>
            </a:pPr>
            <a:endParaRPr lang="fr-FR" sz="1800" dirty="0">
              <a:solidFill>
                <a:schemeClr val="bg1"/>
              </a:solidFill>
            </a:endParaRPr>
          </a:p>
        </p:txBody>
      </p:sp>
      <p:pic>
        <p:nvPicPr>
          <p:cNvPr id="4" name="Image 3">
            <a:extLst>
              <a:ext uri="{FF2B5EF4-FFF2-40B4-BE49-F238E27FC236}">
                <a16:creationId xmlns:a16="http://schemas.microsoft.com/office/drawing/2014/main" id="{B78F9624-7672-46D0-8D85-713C2C6BBA3D}"/>
              </a:ext>
            </a:extLst>
          </p:cNvPr>
          <p:cNvPicPr>
            <a:picLocks noChangeAspect="1"/>
          </p:cNvPicPr>
          <p:nvPr/>
        </p:nvPicPr>
        <p:blipFill rotWithShape="1">
          <a:blip r:embed="rId3"/>
          <a:srcRect r="3065" b="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627957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1C7067EA-DE23-48ED-A33F-A88D4A4381AF}"/>
              </a:ext>
            </a:extLst>
          </p:cNvPr>
          <p:cNvSpPr>
            <a:spLocks noGrp="1"/>
          </p:cNvSpPr>
          <p:nvPr>
            <p:ph type="ctrTitle"/>
          </p:nvPr>
        </p:nvSpPr>
        <p:spPr>
          <a:xfrm>
            <a:off x="2667000" y="2328334"/>
            <a:ext cx="6858000" cy="1367896"/>
          </a:xfrm>
        </p:spPr>
        <p:txBody>
          <a:bodyPr>
            <a:normAutofit/>
          </a:bodyPr>
          <a:lstStyle/>
          <a:p>
            <a:pPr algn="ctr"/>
            <a:r>
              <a:rPr lang="fr-FR" sz="4400" dirty="0">
                <a:solidFill>
                  <a:srgbClr val="FFFFFF"/>
                </a:solidFill>
              </a:rPr>
              <a:t>l’ingénieur</a:t>
            </a:r>
          </a:p>
        </p:txBody>
      </p:sp>
      <p:sp>
        <p:nvSpPr>
          <p:cNvPr id="4" name="Sous-titre 3">
            <a:extLst>
              <a:ext uri="{FF2B5EF4-FFF2-40B4-BE49-F238E27FC236}">
                <a16:creationId xmlns:a16="http://schemas.microsoft.com/office/drawing/2014/main" id="{286A1B6F-AD54-4619-BF8C-5F55EEBAA044}"/>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10637345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3BA515-4574-411F-B63F-725EB62598B9}"/>
              </a:ext>
            </a:extLst>
          </p:cNvPr>
          <p:cNvSpPr>
            <a:spLocks noGrp="1"/>
          </p:cNvSpPr>
          <p:nvPr>
            <p:ph type="title"/>
          </p:nvPr>
        </p:nvSpPr>
        <p:spPr/>
        <p:txBody>
          <a:bodyPr/>
          <a:lstStyle/>
          <a:p>
            <a:r>
              <a:rPr lang="fr-FR" dirty="0"/>
              <a:t>introduction</a:t>
            </a:r>
          </a:p>
        </p:txBody>
      </p:sp>
      <p:sp>
        <p:nvSpPr>
          <p:cNvPr id="3" name="Espace réservé du contenu 2">
            <a:extLst>
              <a:ext uri="{FF2B5EF4-FFF2-40B4-BE49-F238E27FC236}">
                <a16:creationId xmlns:a16="http://schemas.microsoft.com/office/drawing/2014/main" id="{7F124F05-80A2-4DAA-814C-8C43CB70896E}"/>
              </a:ext>
            </a:extLst>
          </p:cNvPr>
          <p:cNvSpPr>
            <a:spLocks noGrp="1"/>
          </p:cNvSpPr>
          <p:nvPr>
            <p:ph idx="1"/>
          </p:nvPr>
        </p:nvSpPr>
        <p:spPr/>
        <p:txBody>
          <a:bodyPr/>
          <a:lstStyle/>
          <a:p>
            <a:r>
              <a:rPr lang="fr-FR" dirty="0"/>
              <a:t>Règlement intérieur</a:t>
            </a:r>
          </a:p>
          <a:p>
            <a:pPr lvl="1"/>
            <a:r>
              <a:rPr lang="fr-FR" dirty="0"/>
              <a:t>Éthique réglementaire : présence tout cours</a:t>
            </a:r>
          </a:p>
          <a:p>
            <a:pPr lvl="1"/>
            <a:r>
              <a:rPr lang="fr-FR" dirty="0"/>
              <a:t>Ethique et politesse : présence intellectuelle</a:t>
            </a:r>
          </a:p>
          <a:p>
            <a:pPr lvl="1"/>
            <a:r>
              <a:rPr lang="fr-FR" dirty="0"/>
              <a:t>Toutes les questions peuvent être posées, quand vous le souhaitez mais il est INTERDIT de ne pas argumenter lorsque vous n’êtes pas d’accord, de censurer la parole de l’autre, d’envoyer des insultes du genre « facho » qui empêchent tout échange.</a:t>
            </a:r>
          </a:p>
          <a:p>
            <a:pPr lvl="1"/>
            <a:r>
              <a:rPr lang="fr-FR" dirty="0"/>
              <a:t>Merci d’éteindre vos téléphones. (Ethique = devoir de vérité, d’honnêteté envers les autres et vous-mêmes en premier)</a:t>
            </a:r>
          </a:p>
          <a:p>
            <a:pPr lvl="1"/>
            <a:endParaRPr lang="fr-FR" dirty="0"/>
          </a:p>
        </p:txBody>
      </p:sp>
    </p:spTree>
    <p:extLst>
      <p:ext uri="{BB962C8B-B14F-4D97-AF65-F5344CB8AC3E}">
        <p14:creationId xmlns:p14="http://schemas.microsoft.com/office/powerpoint/2010/main" val="228959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E0BECDE6-5F6E-4324-B99B-38786D4207A6}"/>
              </a:ext>
            </a:extLst>
          </p:cNvPr>
          <p:cNvSpPr>
            <a:spLocks noGrp="1"/>
          </p:cNvSpPr>
          <p:nvPr>
            <p:ph type="title"/>
          </p:nvPr>
        </p:nvSpPr>
        <p:spPr>
          <a:xfrm>
            <a:off x="4996697" y="618518"/>
            <a:ext cx="6050713" cy="1478570"/>
          </a:xfrm>
        </p:spPr>
        <p:txBody>
          <a:bodyPr>
            <a:normAutofit/>
          </a:bodyPr>
          <a:lstStyle/>
          <a:p>
            <a:r>
              <a:rPr lang="fr-FR" dirty="0"/>
              <a:t>l’ingénieur</a:t>
            </a:r>
          </a:p>
        </p:txBody>
      </p:sp>
      <p:pic>
        <p:nvPicPr>
          <p:cNvPr id="6" name="Image 5">
            <a:extLst>
              <a:ext uri="{FF2B5EF4-FFF2-40B4-BE49-F238E27FC236}">
                <a16:creationId xmlns:a16="http://schemas.microsoft.com/office/drawing/2014/main" id="{A5DFACBC-BAF0-4EC3-9CE2-726BD596B842}"/>
              </a:ext>
            </a:extLst>
          </p:cNvPr>
          <p:cNvPicPr>
            <a:picLocks noChangeAspect="1"/>
          </p:cNvPicPr>
          <p:nvPr/>
        </p:nvPicPr>
        <p:blipFill rotWithShape="1">
          <a:blip r:embed="rId4"/>
          <a:srcRect l="3770" r="6105"/>
          <a:stretch/>
        </p:blipFill>
        <p:spPr>
          <a:xfrm>
            <a:off x="-5597" y="10"/>
            <a:ext cx="4635583" cy="6857990"/>
          </a:xfrm>
          <a:prstGeom prst="rect">
            <a:avLst/>
          </a:prstGeom>
        </p:spPr>
      </p:pic>
      <p:grpSp>
        <p:nvGrpSpPr>
          <p:cNvPr id="15" name="Group 14">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6" name="Rectangle 15">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Rectangle 18">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Rectangle 43">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Rectangle 55">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918014B5-8CD4-40A7-9B06-D89DF0496909}"/>
              </a:ext>
            </a:extLst>
          </p:cNvPr>
          <p:cNvSpPr>
            <a:spLocks noGrp="1"/>
          </p:cNvSpPr>
          <p:nvPr>
            <p:ph idx="1"/>
          </p:nvPr>
        </p:nvSpPr>
        <p:spPr>
          <a:xfrm>
            <a:off x="4968958" y="2249487"/>
            <a:ext cx="6718217" cy="4181476"/>
          </a:xfrm>
        </p:spPr>
        <p:txBody>
          <a:bodyPr>
            <a:normAutofit/>
          </a:bodyPr>
          <a:lstStyle/>
          <a:p>
            <a:pPr>
              <a:lnSpc>
                <a:spcPct val="110000"/>
              </a:lnSpc>
            </a:pPr>
            <a:r>
              <a:rPr lang="fr-FR" sz="2000" dirty="0"/>
              <a:t>Etymologie (Alain Rey (sous la </a:t>
            </a:r>
            <a:r>
              <a:rPr lang="fr-FR" sz="2000" dirty="0" err="1"/>
              <a:t>dir</a:t>
            </a:r>
            <a:r>
              <a:rPr lang="fr-FR" sz="2000" dirty="0"/>
              <a:t>.), </a:t>
            </a:r>
            <a:r>
              <a:rPr lang="fr-FR" sz="1400" i="1" dirty="0"/>
              <a:t>Dictionnaire historique de la langue française</a:t>
            </a:r>
            <a:r>
              <a:rPr lang="fr-FR" sz="1400" dirty="0"/>
              <a:t>, Paris, Le Robert, 2019, 4416 p.)</a:t>
            </a:r>
          </a:p>
          <a:p>
            <a:pPr lvl="1">
              <a:lnSpc>
                <a:spcPct val="110000"/>
              </a:lnSpc>
            </a:pPr>
            <a:r>
              <a:rPr lang="fr-FR" i="1" dirty="0" err="1"/>
              <a:t>Engigneor</a:t>
            </a:r>
            <a:r>
              <a:rPr lang="fr-FR" dirty="0"/>
              <a:t>, </a:t>
            </a:r>
            <a:r>
              <a:rPr lang="fr-FR" i="1" dirty="0" err="1"/>
              <a:t>ingeigneur</a:t>
            </a:r>
            <a:r>
              <a:rPr lang="fr-FR" dirty="0"/>
              <a:t> (XVIème siècle) : constructeur d’engins de guerre</a:t>
            </a:r>
          </a:p>
          <a:p>
            <a:pPr lvl="1">
              <a:lnSpc>
                <a:spcPct val="110000"/>
              </a:lnSpc>
            </a:pPr>
            <a:r>
              <a:rPr lang="fr-FR" i="1" dirty="0"/>
              <a:t>Engin</a:t>
            </a:r>
            <a:r>
              <a:rPr lang="fr-FR" dirty="0"/>
              <a:t> (1155) : machine de guerre</a:t>
            </a:r>
          </a:p>
          <a:p>
            <a:pPr lvl="1">
              <a:lnSpc>
                <a:spcPct val="110000"/>
              </a:lnSpc>
            </a:pPr>
            <a:r>
              <a:rPr lang="fr-FR" i="1" dirty="0" err="1"/>
              <a:t>Engigner</a:t>
            </a:r>
            <a:r>
              <a:rPr lang="fr-FR" dirty="0"/>
              <a:t>, </a:t>
            </a:r>
            <a:r>
              <a:rPr lang="fr-FR" i="1" dirty="0"/>
              <a:t>engeigner</a:t>
            </a:r>
            <a:r>
              <a:rPr lang="fr-FR" dirty="0"/>
              <a:t> (jusqu’au début du XVIIème siècle) : tromper</a:t>
            </a:r>
          </a:p>
          <a:p>
            <a:pPr lvl="1">
              <a:lnSpc>
                <a:spcPct val="110000"/>
              </a:lnSpc>
            </a:pPr>
            <a:endParaRPr lang="fr-FR" dirty="0"/>
          </a:p>
          <a:p>
            <a:pPr lvl="1">
              <a:lnSpc>
                <a:spcPct val="110000"/>
              </a:lnSpc>
            </a:pPr>
            <a:r>
              <a:rPr lang="fr-FR" dirty="0"/>
              <a:t>XVIIème et XVIIIème siècle, devient un équivalent d’architecte, de celui qui donne forme</a:t>
            </a:r>
          </a:p>
        </p:txBody>
      </p:sp>
    </p:spTree>
    <p:extLst>
      <p:ext uri="{BB962C8B-B14F-4D97-AF65-F5344CB8AC3E}">
        <p14:creationId xmlns:p14="http://schemas.microsoft.com/office/powerpoint/2010/main" val="1217981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2B618B9-E397-4391-9502-88E7CF170939}"/>
              </a:ext>
            </a:extLst>
          </p:cNvPr>
          <p:cNvSpPr>
            <a:spLocks noGrp="1"/>
          </p:cNvSpPr>
          <p:nvPr>
            <p:ph type="title"/>
          </p:nvPr>
        </p:nvSpPr>
        <p:spPr>
          <a:xfrm>
            <a:off x="1141413" y="618518"/>
            <a:ext cx="9905998" cy="1478570"/>
          </a:xfrm>
        </p:spPr>
        <p:txBody>
          <a:bodyPr>
            <a:normAutofit/>
          </a:bodyPr>
          <a:lstStyle/>
          <a:p>
            <a:r>
              <a:rPr lang="fr-FR" dirty="0"/>
              <a:t>l’ingénieur</a:t>
            </a:r>
          </a:p>
        </p:txBody>
      </p:sp>
      <p:graphicFrame>
        <p:nvGraphicFramePr>
          <p:cNvPr id="5" name="Espace réservé du contenu 2">
            <a:extLst>
              <a:ext uri="{FF2B5EF4-FFF2-40B4-BE49-F238E27FC236}">
                <a16:creationId xmlns:a16="http://schemas.microsoft.com/office/drawing/2014/main" id="{DE718E2C-2BD4-4922-9A27-2D82EA5F6390}"/>
              </a:ext>
            </a:extLst>
          </p:cNvPr>
          <p:cNvGraphicFramePr>
            <a:graphicFrameLocks noGrp="1"/>
          </p:cNvGraphicFramePr>
          <p:nvPr>
            <p:ph idx="1"/>
            <p:extLst>
              <p:ext uri="{D42A27DB-BD31-4B8C-83A1-F6EECF244321}">
                <p14:modId xmlns:p14="http://schemas.microsoft.com/office/powerpoint/2010/main" val="880069738"/>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1977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424278B3-B021-42DF-999C-516F1CB47AFF}"/>
              </a:ext>
            </a:extLst>
          </p:cNvPr>
          <p:cNvSpPr>
            <a:spLocks noGrp="1"/>
          </p:cNvSpPr>
          <p:nvPr>
            <p:ph type="title"/>
          </p:nvPr>
        </p:nvSpPr>
        <p:spPr>
          <a:xfrm>
            <a:off x="6448425" y="618518"/>
            <a:ext cx="4598985" cy="1478570"/>
          </a:xfrm>
        </p:spPr>
        <p:txBody>
          <a:bodyPr>
            <a:normAutofit/>
          </a:bodyPr>
          <a:lstStyle/>
          <a:p>
            <a:r>
              <a:rPr lang="fr-FR" dirty="0"/>
              <a:t>L’ingénieur</a:t>
            </a:r>
          </a:p>
        </p:txBody>
      </p:sp>
      <p:pic>
        <p:nvPicPr>
          <p:cNvPr id="4" name="Image 3">
            <a:extLst>
              <a:ext uri="{FF2B5EF4-FFF2-40B4-BE49-F238E27FC236}">
                <a16:creationId xmlns:a16="http://schemas.microsoft.com/office/drawing/2014/main" id="{117A5248-D858-41BE-A321-70CBC7FF8287}"/>
              </a:ext>
            </a:extLst>
          </p:cNvPr>
          <p:cNvPicPr>
            <a:picLocks noChangeAspect="1"/>
          </p:cNvPicPr>
          <p:nvPr/>
        </p:nvPicPr>
        <p:blipFill rotWithShape="1">
          <a:blip r:embed="rId4"/>
          <a:srcRect l="12755" r="27856" b="-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37D5A846-1F62-48A2-9329-8E9807C4001C}"/>
              </a:ext>
            </a:extLst>
          </p:cNvPr>
          <p:cNvSpPr>
            <a:spLocks noGrp="1"/>
          </p:cNvSpPr>
          <p:nvPr>
            <p:ph idx="1"/>
          </p:nvPr>
        </p:nvSpPr>
        <p:spPr>
          <a:xfrm>
            <a:off x="6448425" y="2249487"/>
            <a:ext cx="4598986" cy="3541714"/>
          </a:xfrm>
        </p:spPr>
        <p:txBody>
          <a:bodyPr>
            <a:normAutofit/>
          </a:bodyPr>
          <a:lstStyle/>
          <a:p>
            <a:r>
              <a:rPr lang="fr-FR" dirty="0"/>
              <a:t>Histoire </a:t>
            </a:r>
          </a:p>
          <a:p>
            <a:pPr lvl="1"/>
            <a:r>
              <a:rPr lang="fr-FR" dirty="0"/>
              <a:t>L’ingénieur français est historiquement lié à l’armée et au service de l’Etat d’une manière générale </a:t>
            </a:r>
            <a:r>
              <a:rPr lang="fr-FR" dirty="0">
                <a:sym typeface="Wingdings" panose="05000000000000000000" pitchFamily="2" charset="2"/>
              </a:rPr>
              <a:t> orientation particulière du point de vue de l’éthique et de la déontologie</a:t>
            </a:r>
          </a:p>
        </p:txBody>
      </p:sp>
    </p:spTree>
    <p:extLst>
      <p:ext uri="{BB962C8B-B14F-4D97-AF65-F5344CB8AC3E}">
        <p14:creationId xmlns:p14="http://schemas.microsoft.com/office/powerpoint/2010/main" val="3511284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BBB4C0-DD9C-4CE4-84E1-3E048703515D}"/>
              </a:ext>
            </a:extLst>
          </p:cNvPr>
          <p:cNvSpPr>
            <a:spLocks noGrp="1"/>
          </p:cNvSpPr>
          <p:nvPr>
            <p:ph type="title"/>
          </p:nvPr>
        </p:nvSpPr>
        <p:spPr>
          <a:xfrm>
            <a:off x="1141413" y="618518"/>
            <a:ext cx="9905998" cy="1478570"/>
          </a:xfrm>
        </p:spPr>
        <p:txBody>
          <a:bodyPr>
            <a:normAutofit/>
          </a:bodyPr>
          <a:lstStyle/>
          <a:p>
            <a:r>
              <a:rPr lang="fr-FR" dirty="0"/>
              <a:t>l’ingénieur</a:t>
            </a:r>
          </a:p>
        </p:txBody>
      </p:sp>
      <p:pic>
        <p:nvPicPr>
          <p:cNvPr id="4" name="Image 3">
            <a:extLst>
              <a:ext uri="{FF2B5EF4-FFF2-40B4-BE49-F238E27FC236}">
                <a16:creationId xmlns:a16="http://schemas.microsoft.com/office/drawing/2014/main" id="{D1A31CCA-D18C-4EDB-8BA8-F07C8B56E75C}"/>
              </a:ext>
            </a:extLst>
          </p:cNvPr>
          <p:cNvPicPr>
            <a:picLocks noChangeAspect="1"/>
          </p:cNvPicPr>
          <p:nvPr/>
        </p:nvPicPr>
        <p:blipFill>
          <a:blip r:embed="rId3"/>
          <a:stretch>
            <a:fillRect/>
          </a:stretch>
        </p:blipFill>
        <p:spPr>
          <a:xfrm>
            <a:off x="1141411" y="2249603"/>
            <a:ext cx="2262754" cy="354941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Image 4">
            <a:extLst>
              <a:ext uri="{FF2B5EF4-FFF2-40B4-BE49-F238E27FC236}">
                <a16:creationId xmlns:a16="http://schemas.microsoft.com/office/drawing/2014/main" id="{6C33A604-ADCE-4DE3-8A5C-3EA800C0D0C6}"/>
              </a:ext>
            </a:extLst>
          </p:cNvPr>
          <p:cNvPicPr>
            <a:picLocks noChangeAspect="1"/>
          </p:cNvPicPr>
          <p:nvPr/>
        </p:nvPicPr>
        <p:blipFill>
          <a:blip r:embed="rId4"/>
          <a:stretch>
            <a:fillRect/>
          </a:stretch>
        </p:blipFill>
        <p:spPr>
          <a:xfrm>
            <a:off x="3567891" y="2378673"/>
            <a:ext cx="2262754" cy="329127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Espace réservé du contenu 2">
            <a:extLst>
              <a:ext uri="{FF2B5EF4-FFF2-40B4-BE49-F238E27FC236}">
                <a16:creationId xmlns:a16="http://schemas.microsoft.com/office/drawing/2014/main" id="{72B5C872-74A8-434F-84D5-3831F3B1FFA9}"/>
              </a:ext>
            </a:extLst>
          </p:cNvPr>
          <p:cNvSpPr>
            <a:spLocks noGrp="1"/>
          </p:cNvSpPr>
          <p:nvPr>
            <p:ph idx="1"/>
          </p:nvPr>
        </p:nvSpPr>
        <p:spPr>
          <a:xfrm>
            <a:off x="6361357" y="1826735"/>
            <a:ext cx="5225353" cy="4395153"/>
          </a:xfrm>
        </p:spPr>
        <p:txBody>
          <a:bodyPr>
            <a:normAutofit lnSpcReduction="10000"/>
          </a:bodyPr>
          <a:lstStyle/>
          <a:p>
            <a:pPr>
              <a:lnSpc>
                <a:spcPct val="110000"/>
              </a:lnSpc>
            </a:pPr>
            <a:r>
              <a:rPr lang="fr-FR" dirty="0"/>
              <a:t>«Les ingénieurs ont créé le navire, le train, l'auto, l'avion ; ils ont construit des usines et des logements. Ils utilisent et créent les matériaux et les objets, fabriquent les vêtements et les produits alimentaires, exploitent les terres... Dès qu'une technique apparaît et fait appel à des connaissances scientifiques et techniques et notamment aux calculs mathématiques, l'ingénieur apparaît et la technologie se développe. », </a:t>
            </a:r>
            <a:r>
              <a:rPr lang="fr-FR" sz="1700" dirty="0"/>
              <a:t>René Alquier, Mines, promo 1924.</a:t>
            </a:r>
          </a:p>
        </p:txBody>
      </p:sp>
    </p:spTree>
    <p:extLst>
      <p:ext uri="{BB962C8B-B14F-4D97-AF65-F5344CB8AC3E}">
        <p14:creationId xmlns:p14="http://schemas.microsoft.com/office/powerpoint/2010/main" val="4133727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DEE33-F347-4578-973C-3C4767682F55}"/>
              </a:ext>
            </a:extLst>
          </p:cNvPr>
          <p:cNvSpPr>
            <a:spLocks noGrp="1"/>
          </p:cNvSpPr>
          <p:nvPr>
            <p:ph type="title"/>
          </p:nvPr>
        </p:nvSpPr>
        <p:spPr>
          <a:xfrm>
            <a:off x="1141412" y="618518"/>
            <a:ext cx="5894387" cy="1478570"/>
          </a:xfrm>
        </p:spPr>
        <p:txBody>
          <a:bodyPr anchor="b">
            <a:normAutofit/>
          </a:bodyPr>
          <a:lstStyle/>
          <a:p>
            <a:r>
              <a:rPr lang="fr-FR" dirty="0"/>
              <a:t>l’ingénieur</a:t>
            </a:r>
          </a:p>
        </p:txBody>
      </p:sp>
      <p:sp>
        <p:nvSpPr>
          <p:cNvPr id="3" name="Espace réservé du contenu 2">
            <a:extLst>
              <a:ext uri="{FF2B5EF4-FFF2-40B4-BE49-F238E27FC236}">
                <a16:creationId xmlns:a16="http://schemas.microsoft.com/office/drawing/2014/main" id="{D0C814FF-DE6E-4739-BE19-7E513CFA8F0E}"/>
              </a:ext>
            </a:extLst>
          </p:cNvPr>
          <p:cNvSpPr>
            <a:spLocks noGrp="1"/>
          </p:cNvSpPr>
          <p:nvPr>
            <p:ph idx="1"/>
          </p:nvPr>
        </p:nvSpPr>
        <p:spPr>
          <a:xfrm>
            <a:off x="1141412" y="2249487"/>
            <a:ext cx="5894388" cy="3541714"/>
          </a:xfrm>
        </p:spPr>
        <p:txBody>
          <a:bodyPr>
            <a:normAutofit/>
          </a:bodyPr>
          <a:lstStyle/>
          <a:p>
            <a:pPr>
              <a:lnSpc>
                <a:spcPct val="110000"/>
              </a:lnSpc>
            </a:pPr>
            <a:r>
              <a:rPr lang="fr-FR" sz="2000"/>
              <a:t>CNRTL : « Personne qui assure à un très haut niveau de technique un travail de création, d'organisation, de direction dans le domaine industriel », CNRTL</a:t>
            </a:r>
          </a:p>
          <a:p>
            <a:pPr>
              <a:lnSpc>
                <a:spcPct val="110000"/>
              </a:lnSpc>
            </a:pPr>
            <a:r>
              <a:rPr lang="fr-FR" sz="2000"/>
              <a:t>Larousse : « Personne que ses connaissances rendent apte à occuper des fonctions scientifiques ou techniques actives en vue de prévoir, créer, organiser, diriger, contrôler les travaux qui en découlent, ainsi qu'à y tenir un rôle de cadre. », Larousse</a:t>
            </a:r>
          </a:p>
          <a:p>
            <a:pPr>
              <a:lnSpc>
                <a:spcPct val="110000"/>
              </a:lnSpc>
            </a:pPr>
            <a:endParaRPr lang="fr-FR" sz="2000"/>
          </a:p>
        </p:txBody>
      </p:sp>
      <p:pic>
        <p:nvPicPr>
          <p:cNvPr id="8" name="Image 7">
            <a:extLst>
              <a:ext uri="{FF2B5EF4-FFF2-40B4-BE49-F238E27FC236}">
                <a16:creationId xmlns:a16="http://schemas.microsoft.com/office/drawing/2014/main" id="{4121CCED-1C52-4001-ADD6-CB6026249B7D}"/>
              </a:ext>
            </a:extLst>
          </p:cNvPr>
          <p:cNvPicPr>
            <a:picLocks noChangeAspect="1"/>
          </p:cNvPicPr>
          <p:nvPr/>
        </p:nvPicPr>
        <p:blipFill rotWithShape="1">
          <a:blip r:embed="rId3"/>
          <a:srcRect t="14736" b="14960"/>
          <a:stretch/>
        </p:blipFill>
        <p:spPr>
          <a:xfrm>
            <a:off x="7619998" y="780235"/>
            <a:ext cx="3425199" cy="2420166"/>
          </a:xfrm>
          <a:custGeom>
            <a:avLst/>
            <a:gdLst/>
            <a:ahLst/>
            <a:cxnLst/>
            <a:rect l="l" t="t" r="r" b="b"/>
            <a:pathLst>
              <a:path w="3425199" h="2420166">
                <a:moveTo>
                  <a:pt x="166465" y="0"/>
                </a:moveTo>
                <a:lnTo>
                  <a:pt x="3425199" y="0"/>
                </a:lnTo>
                <a:lnTo>
                  <a:pt x="3425199" y="2420166"/>
                </a:lnTo>
                <a:lnTo>
                  <a:pt x="0" y="2420166"/>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Image 5">
            <a:extLst>
              <a:ext uri="{FF2B5EF4-FFF2-40B4-BE49-F238E27FC236}">
                <a16:creationId xmlns:a16="http://schemas.microsoft.com/office/drawing/2014/main" id="{8984D6CB-831F-4F40-B663-BF8C37932264}"/>
              </a:ext>
            </a:extLst>
          </p:cNvPr>
          <p:cNvPicPr>
            <a:picLocks noChangeAspect="1"/>
          </p:cNvPicPr>
          <p:nvPr/>
        </p:nvPicPr>
        <p:blipFill rotWithShape="1">
          <a:blip r:embed="rId4"/>
          <a:srcRect t="13042" r="5" b="15536"/>
          <a:stretch/>
        </p:blipFill>
        <p:spPr>
          <a:xfrm>
            <a:off x="7619998" y="3200401"/>
            <a:ext cx="3425199" cy="2420166"/>
          </a:xfrm>
          <a:custGeom>
            <a:avLst/>
            <a:gdLst/>
            <a:ahLst/>
            <a:cxnLst/>
            <a:rect l="l" t="t" r="r" b="b"/>
            <a:pathLst>
              <a:path w="3425199" h="2420166">
                <a:moveTo>
                  <a:pt x="0" y="0"/>
                </a:moveTo>
                <a:lnTo>
                  <a:pt x="3425199" y="0"/>
                </a:lnTo>
                <a:lnTo>
                  <a:pt x="3425199" y="2253701"/>
                </a:lnTo>
                <a:cubicBezTo>
                  <a:pt x="3425199" y="2345637"/>
                  <a:pt x="3350670" y="2420166"/>
                  <a:pt x="3258734" y="2420166"/>
                </a:cubicBezTo>
                <a:lnTo>
                  <a:pt x="0" y="2420166"/>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29356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B5CC6F-11C1-4C07-87C0-F043993E89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FADA3C27-4EC6-4DCA-BB85-C75BAAE82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D8216BF-F79F-406D-A3B4-46744068AC4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6C16BE5-8A9A-432D-8A61-230FA03816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2E852AB2-2672-41DF-9CF6-FCDEF1805EF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90283F1A-A49E-441D-BDF5-35B8BEE426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B0BC41A4-F3F1-4CD4-B266-D9DAA21710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6E29DA39-130F-41A1-A21E-4FB453948A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39995AD4-F8DE-4CEB-B958-1DBF7EAC29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D1F7DCE1-6887-4FE0-A7D7-3652030CF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4E46B0E1-9543-441D-AD1D-1308AF88C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E8C112C9-8D48-4612-AE0B-CF59EC743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2D16C38C-4A3B-4060-9A3B-C47DD6DE7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0A9B4CAA-8439-44B3-B738-2123169FA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8C6EF933-69B7-48C8-9337-4E0DEF6E75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B428AEFA-3C03-48AA-AEA5-8E3F5890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041D2508-FE53-47C0-887F-38BD1FB73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2C0392BD-D896-4A41-B18B-1389FE1F0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B3272EA3-C600-441C-BFC9-ACFF90CD4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D8731AA3-BC2D-408B-9D72-C804B8B9E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BE934A31-790A-459C-A997-670583ADCC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241F679B-BBF0-49DA-A9F3-D623BA752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0BDC4BE0-E1FF-48B5-A064-70F561454E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245FC7BA-96DB-41CB-B43A-8EEE482C3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3BBD03A9-646B-40EE-9A27-15297EC93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D738FC2-47B4-4BC9-B109-05C56DC00D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148BE0A7-2537-452C-BA13-B78D302CB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CF6A9D45-D849-4BF5-BBA0-D7BE29B884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13F44E41-B5E8-472D-80F2-4539AD3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CE052494-AAF2-4C3C-A072-317B7F987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90345C3D-13FE-4815-9563-58A52B457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37908D29-2BB3-4D6C-92DB-864F630573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174B5792-73C4-4FBF-BAD9-F9A5BBC5916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D4741BB8-0638-4A06-85A7-69FE81BC44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FBDB982D-6E9A-426E-86B1-69031E104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400B8260-9575-48DB-9175-B1C853024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2FB1DD3-BAEC-4974-89F5-36B695945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E51161AB-FDC1-4703-9C29-C410366B9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DE6123AD-33B5-429C-B8F7-DB1A8FDABF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8C454A1D-B20A-4994-8C14-EE5DD3B99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CFA7BB74-790B-45D7-B94B-DD4D83ED8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19BBC3FC-0052-4BDB-8D6A-421E07EE26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42A3E4B3-707A-4D0A-BEED-61A77E96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089BBE83-D985-45E9-B442-1326F6FBA5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FE1B194F-F703-4020-92ED-DBDB5C234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D7A22662-B7AF-4857-AD78-716690A26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62C16BE5-0C4B-48FC-ABA4-36A8F2DFE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C2327DB7-B7F2-4829-909E-A03D62252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167918EB-9EB1-413F-8C39-F018CCDCCD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B971E245-631A-4364-A177-C1D1B6B4D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1D4C1872-66E3-45EB-BDE7-26C02A176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D2BC0771-493C-4FEF-958F-859C53924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E339169B-1EE1-4E4F-BA0C-BD3AD57FD7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BBC80538-8C59-46A3-B187-66C9A6D3F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C5F9090C-11D8-4272-815D-11B1911DA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A361F786-6FA9-4EAD-81EF-BF4734D466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63B2A436-CEC8-477C-ACDD-6E5D2ABBC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7FAE92CD-EBFF-4DB4-9F5D-00D33E902E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013AF4B7-DF45-4086-8A5C-A641940EB05D}"/>
              </a:ext>
            </a:extLst>
          </p:cNvPr>
          <p:cNvSpPr>
            <a:spLocks noGrp="1"/>
          </p:cNvSpPr>
          <p:nvPr>
            <p:ph type="title"/>
          </p:nvPr>
        </p:nvSpPr>
        <p:spPr>
          <a:xfrm>
            <a:off x="5491209" y="164003"/>
            <a:ext cx="5877676" cy="1478570"/>
          </a:xfrm>
        </p:spPr>
        <p:txBody>
          <a:bodyPr>
            <a:normAutofit/>
          </a:bodyPr>
          <a:lstStyle/>
          <a:p>
            <a:r>
              <a:rPr lang="fr-FR" dirty="0"/>
              <a:t>l’ingénieur</a:t>
            </a:r>
          </a:p>
        </p:txBody>
      </p:sp>
      <p:pic>
        <p:nvPicPr>
          <p:cNvPr id="4" name="Image 3">
            <a:extLst>
              <a:ext uri="{FF2B5EF4-FFF2-40B4-BE49-F238E27FC236}">
                <a16:creationId xmlns:a16="http://schemas.microsoft.com/office/drawing/2014/main" id="{FC1FEBDE-30F9-4E52-9719-87DEBD87923F}"/>
              </a:ext>
            </a:extLst>
          </p:cNvPr>
          <p:cNvPicPr>
            <a:picLocks noChangeAspect="1"/>
          </p:cNvPicPr>
          <p:nvPr/>
        </p:nvPicPr>
        <p:blipFill rotWithShape="1">
          <a:blip r:embed="rId4"/>
          <a:srcRect l="8541" r="27152" b="-2"/>
          <a:stretch/>
        </p:blipFill>
        <p:spPr>
          <a:xfrm>
            <a:off x="-5597" y="1"/>
            <a:ext cx="4635583" cy="3427413"/>
          </a:xfrm>
          <a:custGeom>
            <a:avLst/>
            <a:gdLst/>
            <a:ahLst/>
            <a:cxnLst/>
            <a:rect l="l" t="t" r="r" b="b"/>
            <a:pathLst>
              <a:path w="4635583" h="3427413">
                <a:moveTo>
                  <a:pt x="0" y="0"/>
                </a:moveTo>
                <a:lnTo>
                  <a:pt x="4635583" y="0"/>
                </a:lnTo>
                <a:lnTo>
                  <a:pt x="4635583" y="3427413"/>
                </a:lnTo>
                <a:lnTo>
                  <a:pt x="0" y="3427413"/>
                </a:lnTo>
                <a:close/>
              </a:path>
            </a:pathLst>
          </a:custGeom>
        </p:spPr>
      </p:pic>
      <p:pic>
        <p:nvPicPr>
          <p:cNvPr id="5" name="Image 4">
            <a:extLst>
              <a:ext uri="{FF2B5EF4-FFF2-40B4-BE49-F238E27FC236}">
                <a16:creationId xmlns:a16="http://schemas.microsoft.com/office/drawing/2014/main" id="{F632FB4B-16C3-48E6-9CBA-C5815CB3F58C}"/>
              </a:ext>
            </a:extLst>
          </p:cNvPr>
          <p:cNvPicPr>
            <a:picLocks noChangeAspect="1"/>
          </p:cNvPicPr>
          <p:nvPr/>
        </p:nvPicPr>
        <p:blipFill rotWithShape="1">
          <a:blip r:embed="rId5"/>
          <a:srcRect r="10404" b="-2"/>
          <a:stretch/>
        </p:blipFill>
        <p:spPr>
          <a:xfrm>
            <a:off x="-5597" y="3427414"/>
            <a:ext cx="4635583" cy="3430587"/>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70" name="Straight Connector 69">
            <a:extLst>
              <a:ext uri="{FF2B5EF4-FFF2-40B4-BE49-F238E27FC236}">
                <a16:creationId xmlns:a16="http://schemas.microsoft.com/office/drawing/2014/main" id="{E104AA93-67FD-43AC-92F9-5840A89E43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2" name="Straight Connector 71">
            <a:extLst>
              <a:ext uri="{FF2B5EF4-FFF2-40B4-BE49-F238E27FC236}">
                <a16:creationId xmlns:a16="http://schemas.microsoft.com/office/drawing/2014/main" id="{95AE1CAD-A877-4C0B-91F7-CA9C684C94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Espace réservé du contenu 2">
            <a:extLst>
              <a:ext uri="{FF2B5EF4-FFF2-40B4-BE49-F238E27FC236}">
                <a16:creationId xmlns:a16="http://schemas.microsoft.com/office/drawing/2014/main" id="{C74F72A4-EF2E-4588-974F-863769C74644}"/>
              </a:ext>
            </a:extLst>
          </p:cNvPr>
          <p:cNvSpPr>
            <a:spLocks noGrp="1"/>
          </p:cNvSpPr>
          <p:nvPr>
            <p:ph idx="1"/>
          </p:nvPr>
        </p:nvSpPr>
        <p:spPr>
          <a:xfrm>
            <a:off x="5491209" y="1914526"/>
            <a:ext cx="6403081" cy="4618354"/>
          </a:xfrm>
        </p:spPr>
        <p:txBody>
          <a:bodyPr>
            <a:normAutofit/>
          </a:bodyPr>
          <a:lstStyle/>
          <a:p>
            <a:pPr>
              <a:lnSpc>
                <a:spcPct val="110000"/>
              </a:lnSpc>
            </a:pPr>
            <a:r>
              <a:rPr lang="fr-FR" sz="2000" dirty="0"/>
              <a:t>Wikipédia</a:t>
            </a:r>
          </a:p>
          <a:p>
            <a:pPr lvl="1">
              <a:lnSpc>
                <a:spcPct val="110000"/>
              </a:lnSpc>
            </a:pPr>
            <a:r>
              <a:rPr lang="fr-FR" dirty="0"/>
              <a:t>Un ingénieur est un professionnel traitant de problèmes complexes d'ingénierie, notamment en concevant des produits, des processus si nécessaire avec des moyens novateurs, et dirigeant la réalisation et la mise en œuvre de l'ensemble : produits, systèmes ou services. Il ou elle crée, conçoit, innove dans plusieurs domaines tout en prenant en compte des </a:t>
            </a:r>
            <a:r>
              <a:rPr lang="fr-FR" dirty="0">
                <a:highlight>
                  <a:srgbClr val="00FF00"/>
                </a:highlight>
              </a:rPr>
              <a:t>facteurs sociaux, environnementaux et économiques</a:t>
            </a:r>
            <a:r>
              <a:rPr lang="fr-FR" dirty="0"/>
              <a:t>. Il lui faut pour cela, non seulement des </a:t>
            </a:r>
            <a:r>
              <a:rPr lang="fr-FR" dirty="0">
                <a:highlight>
                  <a:srgbClr val="00FF00"/>
                </a:highlight>
              </a:rPr>
              <a:t>connaissances techniques, mais aussi économiques, sociales, environnementales et humaines</a:t>
            </a:r>
            <a:r>
              <a:rPr lang="fr-FR" dirty="0"/>
              <a:t> reposant sur une </a:t>
            </a:r>
            <a:r>
              <a:rPr lang="fr-FR" dirty="0">
                <a:highlight>
                  <a:srgbClr val="00FF00"/>
                </a:highlight>
              </a:rPr>
              <a:t>solide culture scientifique et générale</a:t>
            </a:r>
            <a:r>
              <a:rPr lang="fr-FR" dirty="0"/>
              <a:t>.</a:t>
            </a:r>
          </a:p>
        </p:txBody>
      </p:sp>
    </p:spTree>
    <p:extLst>
      <p:ext uri="{BB962C8B-B14F-4D97-AF65-F5344CB8AC3E}">
        <p14:creationId xmlns:p14="http://schemas.microsoft.com/office/powerpoint/2010/main" val="3236381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07FF13-0352-4D86-ACBD-41CA0B4D910A}"/>
              </a:ext>
            </a:extLst>
          </p:cNvPr>
          <p:cNvSpPr>
            <a:spLocks noGrp="1"/>
          </p:cNvSpPr>
          <p:nvPr>
            <p:ph type="title"/>
          </p:nvPr>
        </p:nvSpPr>
        <p:spPr/>
        <p:txBody>
          <a:bodyPr/>
          <a:lstStyle/>
          <a:p>
            <a:r>
              <a:rPr lang="fr-FR" dirty="0"/>
              <a:t>l’ingénieur</a:t>
            </a:r>
          </a:p>
        </p:txBody>
      </p:sp>
      <p:sp>
        <p:nvSpPr>
          <p:cNvPr id="3" name="Espace réservé du contenu 2">
            <a:extLst>
              <a:ext uri="{FF2B5EF4-FFF2-40B4-BE49-F238E27FC236}">
                <a16:creationId xmlns:a16="http://schemas.microsoft.com/office/drawing/2014/main" id="{ED2589DE-3191-438D-82B3-F6DCF6762783}"/>
              </a:ext>
            </a:extLst>
          </p:cNvPr>
          <p:cNvSpPr>
            <a:spLocks noGrp="1"/>
          </p:cNvSpPr>
          <p:nvPr>
            <p:ph idx="1"/>
          </p:nvPr>
        </p:nvSpPr>
        <p:spPr>
          <a:xfrm>
            <a:off x="1141412" y="2249486"/>
            <a:ext cx="9905999" cy="3989995"/>
          </a:xfrm>
        </p:spPr>
        <p:txBody>
          <a:bodyPr>
            <a:normAutofit/>
          </a:bodyPr>
          <a:lstStyle/>
          <a:p>
            <a:pPr algn="ctr"/>
            <a:r>
              <a:rPr lang="fr-FR" sz="3200" b="1" dirty="0"/>
              <a:t>Savoir = responsabilité</a:t>
            </a:r>
          </a:p>
          <a:p>
            <a:r>
              <a:rPr lang="fr-FR" sz="2000" dirty="0"/>
              <a:t>Le savoir est lié à la raison (il lui permet de s’exercer), qui est une faculté de juger.</a:t>
            </a:r>
          </a:p>
          <a:p>
            <a:r>
              <a:rPr lang="fr-FR" sz="2000" dirty="0"/>
              <a:t>Le savoir permet une juste utilisation, une utilisation raisonnée, rationnelle, des outils, matières premières, </a:t>
            </a:r>
            <a:r>
              <a:rPr lang="fr-FR" sz="2000" dirty="0" err="1"/>
              <a:t>etc</a:t>
            </a:r>
            <a:endParaRPr lang="fr-FR" sz="2000" dirty="0"/>
          </a:p>
          <a:p>
            <a:r>
              <a:rPr lang="fr-FR" sz="2000" dirty="0"/>
              <a:t>MAIS la faculté de juger, la raison, ne mène pas forcément à la sagesse (raison pure ≠ raison pratique)</a:t>
            </a:r>
          </a:p>
          <a:p>
            <a:r>
              <a:rPr lang="fr-FR" sz="2000" dirty="0"/>
              <a:t>La décision de la sagesse est une histoire de volonté, la décision de l’absence de sagesse l’est aussi.</a:t>
            </a:r>
          </a:p>
          <a:p>
            <a:pPr marL="0" indent="0">
              <a:buNone/>
            </a:pPr>
            <a:endParaRPr lang="fr-FR" sz="1800" dirty="0"/>
          </a:p>
        </p:txBody>
      </p:sp>
    </p:spTree>
    <p:extLst>
      <p:ext uri="{BB962C8B-B14F-4D97-AF65-F5344CB8AC3E}">
        <p14:creationId xmlns:p14="http://schemas.microsoft.com/office/powerpoint/2010/main" val="4226445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A34CC-F4C7-462F-9A2F-8D30930451E5}"/>
              </a:ext>
            </a:extLst>
          </p:cNvPr>
          <p:cNvSpPr>
            <a:spLocks noGrp="1"/>
          </p:cNvSpPr>
          <p:nvPr>
            <p:ph type="title"/>
          </p:nvPr>
        </p:nvSpPr>
        <p:spPr/>
        <p:txBody>
          <a:bodyPr/>
          <a:lstStyle/>
          <a:p>
            <a:r>
              <a:rPr lang="fr-FR" dirty="0"/>
              <a:t>L’ingénieur</a:t>
            </a:r>
          </a:p>
        </p:txBody>
      </p:sp>
      <p:sp>
        <p:nvSpPr>
          <p:cNvPr id="3" name="Espace réservé du contenu 2">
            <a:extLst>
              <a:ext uri="{FF2B5EF4-FFF2-40B4-BE49-F238E27FC236}">
                <a16:creationId xmlns:a16="http://schemas.microsoft.com/office/drawing/2014/main" id="{651DFF9E-5588-4A05-B14C-4E5152A39116}"/>
              </a:ext>
            </a:extLst>
          </p:cNvPr>
          <p:cNvSpPr>
            <a:spLocks noGrp="1"/>
          </p:cNvSpPr>
          <p:nvPr>
            <p:ph idx="1"/>
          </p:nvPr>
        </p:nvSpPr>
        <p:spPr>
          <a:xfrm>
            <a:off x="1141412" y="2249486"/>
            <a:ext cx="9905999" cy="4319989"/>
          </a:xfrm>
        </p:spPr>
        <p:txBody>
          <a:bodyPr>
            <a:normAutofit/>
          </a:bodyPr>
          <a:lstStyle/>
          <a:p>
            <a:r>
              <a:rPr lang="fr-FR" dirty="0"/>
              <a:t>MAIS la responsabilité est liée à l’exercice d’une profession </a:t>
            </a:r>
            <a:r>
              <a:rPr lang="fr-FR" sz="1600" dirty="0"/>
              <a:t>(</a:t>
            </a:r>
            <a:r>
              <a:rPr lang="fr-FR" sz="1600" dirty="0" err="1"/>
              <a:t>étymo</a:t>
            </a:r>
            <a:r>
              <a:rPr lang="fr-FR" sz="1600" dirty="0"/>
              <a:t> : déclaration ouverte, publique d’un comportement, d’une opinion)</a:t>
            </a:r>
          </a:p>
          <a:p>
            <a:pPr lvl="1"/>
            <a:r>
              <a:rPr lang="fr-FR" dirty="0"/>
              <a:t>Suivant la définition, ingénieur est ou n’est pas une profession</a:t>
            </a:r>
          </a:p>
          <a:p>
            <a:pPr lvl="2"/>
            <a:r>
              <a:rPr lang="fr-FR" dirty="0"/>
              <a:t>Loi Taft-Hartley, 1947 : « type d’activité dont les membres sont pourvus de droits spécifiques, tels que de se constituer en association autonome et reconnue, interdire l’activité à ceux qui ne sont pas membres, organiser la formation ». Ce qui n’est pas une profession est une occupation.</a:t>
            </a:r>
          </a:p>
          <a:p>
            <a:pPr lvl="2"/>
            <a:r>
              <a:rPr lang="fr-FR" dirty="0"/>
              <a:t>Ernest Greenwood : une profession se caractérise par « un corps de théorie systématique, une autorité, une sanction communautaire et une culture. », </a:t>
            </a:r>
            <a:r>
              <a:rPr lang="fr-FR" sz="1500" dirty="0"/>
              <a:t>Deborah G. Johnson, </a:t>
            </a:r>
            <a:r>
              <a:rPr lang="fr-FR" sz="1500" i="1" dirty="0" err="1"/>
              <a:t>Ethical</a:t>
            </a:r>
            <a:r>
              <a:rPr lang="fr-FR" sz="1500" i="1" dirty="0"/>
              <a:t> Issues in Engineering</a:t>
            </a:r>
            <a:r>
              <a:rPr lang="fr-FR" sz="1500" dirty="0"/>
              <a:t>, Englewood </a:t>
            </a:r>
            <a:r>
              <a:rPr lang="fr-FR" sz="1500" dirty="0" err="1"/>
              <a:t>Cliffs</a:t>
            </a:r>
            <a:r>
              <a:rPr lang="fr-FR" sz="1500" dirty="0"/>
              <a:t> (NJ), </a:t>
            </a:r>
            <a:r>
              <a:rPr lang="fr-FR" sz="1500" dirty="0" err="1"/>
              <a:t>Prentice</a:t>
            </a:r>
            <a:r>
              <a:rPr lang="fr-FR" sz="1500" dirty="0"/>
              <a:t>-Hall, 1991, p.67.</a:t>
            </a:r>
          </a:p>
        </p:txBody>
      </p:sp>
    </p:spTree>
    <p:extLst>
      <p:ext uri="{BB962C8B-B14F-4D97-AF65-F5344CB8AC3E}">
        <p14:creationId xmlns:p14="http://schemas.microsoft.com/office/powerpoint/2010/main" val="1607808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A38FB2-D224-46D9-A6A8-A487B5460B43}"/>
              </a:ext>
            </a:extLst>
          </p:cNvPr>
          <p:cNvSpPr>
            <a:spLocks noGrp="1"/>
          </p:cNvSpPr>
          <p:nvPr>
            <p:ph type="title"/>
          </p:nvPr>
        </p:nvSpPr>
        <p:spPr>
          <a:xfrm>
            <a:off x="1141412" y="618518"/>
            <a:ext cx="5894387" cy="1478570"/>
          </a:xfrm>
        </p:spPr>
        <p:txBody>
          <a:bodyPr anchor="b">
            <a:normAutofit/>
          </a:bodyPr>
          <a:lstStyle/>
          <a:p>
            <a:r>
              <a:rPr lang="fr-FR" dirty="0"/>
              <a:t>L’ingénieur</a:t>
            </a:r>
          </a:p>
        </p:txBody>
      </p:sp>
      <p:sp>
        <p:nvSpPr>
          <p:cNvPr id="3" name="Espace réservé du contenu 2">
            <a:extLst>
              <a:ext uri="{FF2B5EF4-FFF2-40B4-BE49-F238E27FC236}">
                <a16:creationId xmlns:a16="http://schemas.microsoft.com/office/drawing/2014/main" id="{101005EB-6F06-4E3C-9F7D-644F00474CBA}"/>
              </a:ext>
            </a:extLst>
          </p:cNvPr>
          <p:cNvSpPr>
            <a:spLocks noGrp="1"/>
          </p:cNvSpPr>
          <p:nvPr>
            <p:ph idx="1"/>
          </p:nvPr>
        </p:nvSpPr>
        <p:spPr>
          <a:xfrm>
            <a:off x="914400" y="2249486"/>
            <a:ext cx="6121400" cy="4130993"/>
          </a:xfrm>
        </p:spPr>
        <p:txBody>
          <a:bodyPr>
            <a:normAutofit/>
          </a:bodyPr>
          <a:lstStyle/>
          <a:p>
            <a:r>
              <a:rPr lang="fr-FR" sz="1800" dirty="0"/>
              <a:t>Allan </a:t>
            </a:r>
            <a:r>
              <a:rPr lang="fr-FR" sz="1800" dirty="0" err="1"/>
              <a:t>Firmage</a:t>
            </a:r>
            <a:r>
              <a:rPr lang="fr-FR" sz="1800" dirty="0"/>
              <a:t>  : une profession doit répondre à « un besoin spécifique et indispensable, dont l’exercice doit requérir du jugement et ne peut être « normalisé » ; « une conscience de groupe soucieuse de la promotion du savoir et des idéaux professionnels, des statuts légaux, ainsi que des normes précises d’admission », </a:t>
            </a:r>
            <a:r>
              <a:rPr lang="fr-FR" sz="1400" i="1" dirty="0"/>
              <a:t>Idem</a:t>
            </a:r>
            <a:r>
              <a:rPr lang="fr-FR" sz="1400" dirty="0"/>
              <a:t>, p. 63.</a:t>
            </a:r>
          </a:p>
          <a:p>
            <a:endParaRPr lang="fr-FR" sz="2200" dirty="0"/>
          </a:p>
        </p:txBody>
      </p:sp>
      <p:pic>
        <p:nvPicPr>
          <p:cNvPr id="4" name="Image 3">
            <a:extLst>
              <a:ext uri="{FF2B5EF4-FFF2-40B4-BE49-F238E27FC236}">
                <a16:creationId xmlns:a16="http://schemas.microsoft.com/office/drawing/2014/main" id="{8B6B07AE-1D94-405E-8661-D9FF70D7E0DD}"/>
              </a:ext>
            </a:extLst>
          </p:cNvPr>
          <p:cNvPicPr>
            <a:picLocks noChangeAspect="1"/>
          </p:cNvPicPr>
          <p:nvPr/>
        </p:nvPicPr>
        <p:blipFill rotWithShape="1">
          <a:blip r:embed="rId3"/>
          <a:srcRect l="3430" r="2220" b="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598169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BC79A99A-933F-4B58-B598-413559CC7A71}"/>
              </a:ext>
            </a:extLst>
          </p:cNvPr>
          <p:cNvSpPr>
            <a:spLocks noGrp="1"/>
          </p:cNvSpPr>
          <p:nvPr>
            <p:ph type="title"/>
          </p:nvPr>
        </p:nvSpPr>
        <p:spPr>
          <a:xfrm>
            <a:off x="4996697" y="618518"/>
            <a:ext cx="6050713" cy="1478570"/>
          </a:xfrm>
        </p:spPr>
        <p:txBody>
          <a:bodyPr>
            <a:normAutofit/>
          </a:bodyPr>
          <a:lstStyle/>
          <a:p>
            <a:r>
              <a:rPr lang="fr-FR" dirty="0"/>
              <a:t>L’ingénieur</a:t>
            </a:r>
          </a:p>
        </p:txBody>
      </p:sp>
      <p:pic>
        <p:nvPicPr>
          <p:cNvPr id="4" name="Image 3">
            <a:extLst>
              <a:ext uri="{FF2B5EF4-FFF2-40B4-BE49-F238E27FC236}">
                <a16:creationId xmlns:a16="http://schemas.microsoft.com/office/drawing/2014/main" id="{E4CF88E1-B643-4A3E-98E6-795C3E853DB9}"/>
              </a:ext>
            </a:extLst>
          </p:cNvPr>
          <p:cNvPicPr>
            <a:picLocks noChangeAspect="1"/>
          </p:cNvPicPr>
          <p:nvPr/>
        </p:nvPicPr>
        <p:blipFill rotWithShape="1">
          <a:blip r:embed="rId4"/>
          <a:srcRect l="567" r="1824"/>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7669E6D2-867D-4C11-A5B8-DC3BFB2EDD14}"/>
              </a:ext>
            </a:extLst>
          </p:cNvPr>
          <p:cNvSpPr>
            <a:spLocks noGrp="1"/>
          </p:cNvSpPr>
          <p:nvPr>
            <p:ph idx="1"/>
          </p:nvPr>
        </p:nvSpPr>
        <p:spPr>
          <a:xfrm>
            <a:off x="4968958" y="2249487"/>
            <a:ext cx="6078453" cy="3541714"/>
          </a:xfrm>
        </p:spPr>
        <p:txBody>
          <a:bodyPr>
            <a:normAutofit/>
          </a:bodyPr>
          <a:lstStyle/>
          <a:p>
            <a:pPr>
              <a:lnSpc>
                <a:spcPct val="110000"/>
              </a:lnSpc>
            </a:pPr>
            <a:r>
              <a:rPr lang="fr-FR" sz="1900" dirty="0"/>
              <a:t>Difficulté à la reconnaissance en tant que </a:t>
            </a:r>
            <a:r>
              <a:rPr lang="fr-FR" sz="1900" dirty="0">
                <a:solidFill>
                  <a:schemeClr val="bg1"/>
                </a:solidFill>
                <a:highlight>
                  <a:srgbClr val="FFFF00"/>
                </a:highlight>
              </a:rPr>
              <a:t>profession</a:t>
            </a:r>
            <a:r>
              <a:rPr lang="fr-FR" sz="1900" dirty="0"/>
              <a:t> (plutôt occupation) est-elle la cause d’un sentiment de responsabilité beaucoup plus faible que dans bien d’autres groupes professionnels (médecins, pharmaciens, avocats, notaires, infirmiers, </a:t>
            </a:r>
            <a:r>
              <a:rPr lang="fr-FR" sz="1900" dirty="0" err="1"/>
              <a:t>etc</a:t>
            </a:r>
            <a:r>
              <a:rPr lang="fr-FR" sz="1900" dirty="0"/>
              <a:t>), ajoutée à des disparités importantes de statuts ?</a:t>
            </a:r>
          </a:p>
          <a:p>
            <a:pPr>
              <a:lnSpc>
                <a:spcPct val="110000"/>
              </a:lnSpc>
            </a:pPr>
            <a:r>
              <a:rPr lang="fr-FR" sz="1900" dirty="0"/>
              <a:t>La sociologue Christelle Didier émet l’idée que « ingénieur » ne soit qu’une étape </a:t>
            </a:r>
            <a:r>
              <a:rPr lang="fr-FR" sz="1900" dirty="0">
                <a:sym typeface="Wingdings" panose="05000000000000000000" pitchFamily="2" charset="2"/>
              </a:rPr>
              <a:t> pas d’investissement à long terme, pas d’installation, pas d’habitat, donc pas de responsabilité. </a:t>
            </a:r>
            <a:endParaRPr lang="fr-FR" sz="1900" dirty="0"/>
          </a:p>
        </p:txBody>
      </p:sp>
    </p:spTree>
    <p:extLst>
      <p:ext uri="{BB962C8B-B14F-4D97-AF65-F5344CB8AC3E}">
        <p14:creationId xmlns:p14="http://schemas.microsoft.com/office/powerpoint/2010/main" val="3757828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86F2A2-F33E-453A-A36E-D4BA4261E755}"/>
              </a:ext>
            </a:extLst>
          </p:cNvPr>
          <p:cNvSpPr>
            <a:spLocks noGrp="1"/>
          </p:cNvSpPr>
          <p:nvPr>
            <p:ph type="title"/>
          </p:nvPr>
        </p:nvSpPr>
        <p:spPr/>
        <p:txBody>
          <a:bodyPr/>
          <a:lstStyle/>
          <a:p>
            <a:r>
              <a:rPr lang="fr-FR" dirty="0"/>
              <a:t>introduction</a:t>
            </a:r>
          </a:p>
        </p:txBody>
      </p:sp>
      <p:sp>
        <p:nvSpPr>
          <p:cNvPr id="3" name="Espace réservé du contenu 2">
            <a:extLst>
              <a:ext uri="{FF2B5EF4-FFF2-40B4-BE49-F238E27FC236}">
                <a16:creationId xmlns:a16="http://schemas.microsoft.com/office/drawing/2014/main" id="{E1E2D0BD-8926-4F13-90E1-FC8908CD6FD0}"/>
              </a:ext>
            </a:extLst>
          </p:cNvPr>
          <p:cNvSpPr>
            <a:spLocks noGrp="1"/>
          </p:cNvSpPr>
          <p:nvPr>
            <p:ph idx="1"/>
          </p:nvPr>
        </p:nvSpPr>
        <p:spPr/>
        <p:txBody>
          <a:bodyPr>
            <a:normAutofit fontScale="92500" lnSpcReduction="20000"/>
          </a:bodyPr>
          <a:lstStyle/>
          <a:p>
            <a:r>
              <a:rPr lang="fr-FR" dirty="0"/>
              <a:t>Evaluation</a:t>
            </a:r>
          </a:p>
          <a:p>
            <a:pPr lvl="1"/>
            <a:r>
              <a:rPr lang="fr-FR" dirty="0"/>
              <a:t>« Une étude menée en 1992 a montré comment des personnes qui ne connaissent pas les aspects scientifiques d’un problème peuvent rapidement accéder à la compréhension des enjeux du problème et formuler des choix politiques intéressants. » </a:t>
            </a:r>
            <a:r>
              <a:rPr lang="fr-FR" sz="1600" dirty="0"/>
              <a:t>Christelle Didier, </a:t>
            </a:r>
            <a:r>
              <a:rPr lang="fr-FR" sz="1600" i="1" dirty="0"/>
              <a:t>Penser l’éthique des ingénieurs</a:t>
            </a:r>
            <a:r>
              <a:rPr lang="fr-FR" sz="1600" dirty="0"/>
              <a:t>, 2019, PUF, Questions d’éthique, Paris, p. 175.</a:t>
            </a:r>
          </a:p>
          <a:p>
            <a:pPr lvl="1"/>
            <a:r>
              <a:rPr lang="fr-FR" dirty="0"/>
              <a:t>Evaluation en deux temps : présentation et écrit.</a:t>
            </a:r>
          </a:p>
          <a:p>
            <a:pPr lvl="1"/>
            <a:r>
              <a:rPr lang="fr-FR" dirty="0"/>
              <a:t>Présentation en groupe d’un dilemme en ingénierie, sciences, technologie, industrie, ou dans le monde du travail. La présentation se fera lors du 2</a:t>
            </a:r>
            <a:r>
              <a:rPr lang="fr-FR" baseline="30000" dirty="0"/>
              <a:t>ème</a:t>
            </a:r>
            <a:r>
              <a:rPr lang="fr-FR" dirty="0"/>
              <a:t> TD, discutée, réajustée et complétée en groupe de TD. Le sujet doit vous intéressez, vous enthousiasmer, vous révolter mais certainement pas vous laisser indifférent.</a:t>
            </a:r>
          </a:p>
          <a:p>
            <a:pPr lvl="1"/>
            <a:r>
              <a:rPr lang="fr-FR" dirty="0"/>
              <a:t>Ecrit libre donc sous la forme que vous désirez</a:t>
            </a:r>
          </a:p>
        </p:txBody>
      </p:sp>
    </p:spTree>
    <p:extLst>
      <p:ext uri="{BB962C8B-B14F-4D97-AF65-F5344CB8AC3E}">
        <p14:creationId xmlns:p14="http://schemas.microsoft.com/office/powerpoint/2010/main" val="2680141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F3093-AB8C-4EB6-88DC-0A750E405B29}"/>
              </a:ext>
            </a:extLst>
          </p:cNvPr>
          <p:cNvSpPr>
            <a:spLocks noGrp="1"/>
          </p:cNvSpPr>
          <p:nvPr>
            <p:ph type="title"/>
          </p:nvPr>
        </p:nvSpPr>
        <p:spPr/>
        <p:txBody>
          <a:bodyPr/>
          <a:lstStyle/>
          <a:p>
            <a:r>
              <a:rPr lang="fr-FR" dirty="0"/>
              <a:t>l’ingénieur</a:t>
            </a:r>
          </a:p>
        </p:txBody>
      </p:sp>
      <p:sp>
        <p:nvSpPr>
          <p:cNvPr id="3" name="Espace réservé du contenu 2">
            <a:extLst>
              <a:ext uri="{FF2B5EF4-FFF2-40B4-BE49-F238E27FC236}">
                <a16:creationId xmlns:a16="http://schemas.microsoft.com/office/drawing/2014/main" id="{0D7D4D61-70FA-4C57-86B4-6C05783F4A77}"/>
              </a:ext>
            </a:extLst>
          </p:cNvPr>
          <p:cNvSpPr>
            <a:spLocks noGrp="1"/>
          </p:cNvSpPr>
          <p:nvPr>
            <p:ph idx="1"/>
          </p:nvPr>
        </p:nvSpPr>
        <p:spPr/>
        <p:txBody>
          <a:bodyPr>
            <a:normAutofit lnSpcReduction="10000"/>
          </a:bodyPr>
          <a:lstStyle/>
          <a:p>
            <a:r>
              <a:rPr lang="fr-FR" sz="2400" dirty="0"/>
              <a:t>Statut et reconnaissance très différent d’un pays à l’autre donc responsabilités mais aussi implication très différentes</a:t>
            </a:r>
          </a:p>
          <a:p>
            <a:pPr lvl="1"/>
            <a:r>
              <a:rPr lang="fr-FR" dirty="0"/>
              <a:t>Formation</a:t>
            </a:r>
          </a:p>
          <a:p>
            <a:pPr lvl="1"/>
            <a:r>
              <a:rPr lang="fr-FR" dirty="0"/>
              <a:t>Salaire</a:t>
            </a:r>
          </a:p>
          <a:p>
            <a:pPr lvl="1"/>
            <a:r>
              <a:rPr lang="fr-FR" dirty="0"/>
              <a:t>Compétences</a:t>
            </a:r>
          </a:p>
          <a:p>
            <a:pPr lvl="1"/>
            <a:r>
              <a:rPr lang="fr-FR" dirty="0"/>
              <a:t>Embauche </a:t>
            </a:r>
          </a:p>
          <a:p>
            <a:pPr lvl="1"/>
            <a:r>
              <a:rPr lang="fr-FR" dirty="0"/>
              <a:t>Histoire </a:t>
            </a:r>
          </a:p>
          <a:p>
            <a:pPr lvl="1"/>
            <a:r>
              <a:rPr lang="fr-FR" dirty="0" err="1"/>
              <a:t>Etc</a:t>
            </a:r>
            <a:r>
              <a:rPr lang="fr-FR" dirty="0"/>
              <a:t> </a:t>
            </a:r>
          </a:p>
          <a:p>
            <a:endParaRPr lang="fr-FR" dirty="0"/>
          </a:p>
        </p:txBody>
      </p:sp>
    </p:spTree>
    <p:extLst>
      <p:ext uri="{BB962C8B-B14F-4D97-AF65-F5344CB8AC3E}">
        <p14:creationId xmlns:p14="http://schemas.microsoft.com/office/powerpoint/2010/main" val="1896677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98E26FCD-204F-4A6E-B241-18427801A36D}"/>
              </a:ext>
            </a:extLst>
          </p:cNvPr>
          <p:cNvSpPr>
            <a:spLocks noGrp="1"/>
          </p:cNvSpPr>
          <p:nvPr>
            <p:ph type="title"/>
          </p:nvPr>
        </p:nvSpPr>
        <p:spPr>
          <a:xfrm>
            <a:off x="1141413" y="1082673"/>
            <a:ext cx="2869416" cy="4708528"/>
          </a:xfrm>
        </p:spPr>
        <p:txBody>
          <a:bodyPr>
            <a:normAutofit/>
          </a:bodyPr>
          <a:lstStyle/>
          <a:p>
            <a:pPr algn="r"/>
            <a:r>
              <a:rPr lang="fr-FR" sz="3700" dirty="0"/>
              <a:t>L’ingénieur aujourd’hui</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DBA57671-EE89-4744-A8E3-C3ED294BE25E}"/>
              </a:ext>
            </a:extLst>
          </p:cNvPr>
          <p:cNvSpPr>
            <a:spLocks noGrp="1"/>
          </p:cNvSpPr>
          <p:nvPr>
            <p:ph idx="1"/>
          </p:nvPr>
        </p:nvSpPr>
        <p:spPr>
          <a:xfrm>
            <a:off x="4928405" y="274320"/>
            <a:ext cx="6493657" cy="6410959"/>
          </a:xfrm>
        </p:spPr>
        <p:txBody>
          <a:bodyPr anchor="ctr">
            <a:normAutofit/>
          </a:bodyPr>
          <a:lstStyle/>
          <a:p>
            <a:pPr marL="0" indent="0">
              <a:lnSpc>
                <a:spcPct val="110000"/>
              </a:lnSpc>
              <a:buNone/>
            </a:pPr>
            <a:r>
              <a:rPr lang="fr-FR" b="1" dirty="0"/>
              <a:t>France</a:t>
            </a:r>
          </a:p>
          <a:p>
            <a:pPr>
              <a:lnSpc>
                <a:spcPct val="110000"/>
              </a:lnSpc>
            </a:pPr>
            <a:r>
              <a:rPr lang="fr-FR" sz="2000" dirty="0"/>
              <a:t>Une personne possédant un titre d’ingénieur, lequel requiert une formation de niveau Bac +5 (Master 2), dans les écoles habilitées par la Commission des Titres d’Ingénieurs</a:t>
            </a:r>
          </a:p>
          <a:p>
            <a:pPr>
              <a:lnSpc>
                <a:spcPct val="110000"/>
              </a:lnSpc>
            </a:pPr>
            <a:r>
              <a:rPr lang="fr-FR" sz="2000" dirty="0"/>
              <a:t>Le titre d’ingénieur diplômé est réglementé et protégé</a:t>
            </a:r>
          </a:p>
          <a:p>
            <a:pPr>
              <a:lnSpc>
                <a:spcPct val="110000"/>
              </a:lnSpc>
            </a:pPr>
            <a:r>
              <a:rPr lang="fr-FR" sz="2000" dirty="0"/>
              <a:t>Pour être accrédité à délivrer le titre d'ingénieur diplômé, un établissement doit suivre une procédure d’accréditation périodique menée par la CTI et s’assurer que la formation respecte les critères du référentiel de la CTI :</a:t>
            </a:r>
          </a:p>
          <a:p>
            <a:pPr lvl="1">
              <a:lnSpc>
                <a:spcPct val="110000"/>
              </a:lnSpc>
            </a:pPr>
            <a:r>
              <a:rPr lang="fr-FR" sz="1600" dirty="0"/>
              <a:t>➤ Solide socle de sciences fondamentales.</a:t>
            </a:r>
          </a:p>
          <a:p>
            <a:pPr lvl="1">
              <a:lnSpc>
                <a:spcPct val="110000"/>
              </a:lnSpc>
            </a:pPr>
            <a:r>
              <a:rPr lang="fr-FR" sz="1600" dirty="0"/>
              <a:t>➤ Introduction à la recherche et à l'innovation afin de développer l'ouverture d'esprit et la créativité.</a:t>
            </a:r>
          </a:p>
          <a:p>
            <a:pPr lvl="1">
              <a:lnSpc>
                <a:spcPct val="110000"/>
              </a:lnSpc>
            </a:pPr>
            <a:r>
              <a:rPr lang="fr-FR" sz="1600" dirty="0"/>
              <a:t>➤ Contact structuré avec le secteur socio-économique.</a:t>
            </a:r>
          </a:p>
          <a:p>
            <a:pPr lvl="1">
              <a:lnSpc>
                <a:spcPct val="110000"/>
              </a:lnSpc>
            </a:pPr>
            <a:r>
              <a:rPr lang="fr-FR" sz="1600" dirty="0"/>
              <a:t>➤ Ouverture internationale.</a:t>
            </a:r>
          </a:p>
          <a:p>
            <a:pPr lvl="1">
              <a:lnSpc>
                <a:spcPct val="110000"/>
              </a:lnSpc>
            </a:pPr>
            <a:r>
              <a:rPr lang="fr-FR" sz="1600" dirty="0"/>
              <a:t>➤ Bases en sciences humaines et sociales.</a:t>
            </a:r>
            <a:endParaRPr lang="fr-FR" sz="1050" dirty="0"/>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905254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6FBF67-86BD-43C9-B9FB-A7A18639EB62}"/>
              </a:ext>
            </a:extLst>
          </p:cNvPr>
          <p:cNvSpPr>
            <a:spLocks noGrp="1"/>
          </p:cNvSpPr>
          <p:nvPr>
            <p:ph type="title"/>
          </p:nvPr>
        </p:nvSpPr>
        <p:spPr>
          <a:xfrm>
            <a:off x="6448425" y="618518"/>
            <a:ext cx="4598985" cy="1478570"/>
          </a:xfrm>
        </p:spPr>
        <p:txBody>
          <a:bodyPr>
            <a:normAutofit/>
          </a:bodyPr>
          <a:lstStyle/>
          <a:p>
            <a:r>
              <a:rPr lang="fr-FR" dirty="0"/>
              <a:t>l’ingénieur aujourd’hui</a:t>
            </a:r>
          </a:p>
        </p:txBody>
      </p:sp>
      <p:pic>
        <p:nvPicPr>
          <p:cNvPr id="4" name="Image 3">
            <a:extLst>
              <a:ext uri="{FF2B5EF4-FFF2-40B4-BE49-F238E27FC236}">
                <a16:creationId xmlns:a16="http://schemas.microsoft.com/office/drawing/2014/main" id="{A5B5C463-4311-4394-B4C0-5BE93195D4BD}"/>
              </a:ext>
            </a:extLst>
          </p:cNvPr>
          <p:cNvPicPr>
            <a:picLocks noChangeAspect="1"/>
          </p:cNvPicPr>
          <p:nvPr/>
        </p:nvPicPr>
        <p:blipFill rotWithShape="1">
          <a:blip r:embed="rId2"/>
          <a:srcRect l="27849" r="25663" b="-1"/>
          <a:stretch/>
        </p:blipFill>
        <p:spPr>
          <a:xfrm>
            <a:off x="-5597" y="10"/>
            <a:ext cx="6101597" cy="6857990"/>
          </a:xfrm>
          <a:prstGeom prst="rect">
            <a:avLst/>
          </a:prstGeom>
        </p:spPr>
      </p:pic>
      <p:sp>
        <p:nvSpPr>
          <p:cNvPr id="3" name="Espace réservé du contenu 2">
            <a:extLst>
              <a:ext uri="{FF2B5EF4-FFF2-40B4-BE49-F238E27FC236}">
                <a16:creationId xmlns:a16="http://schemas.microsoft.com/office/drawing/2014/main" id="{C9595715-7970-49F0-ABA8-F1DDB0B01833}"/>
              </a:ext>
            </a:extLst>
          </p:cNvPr>
          <p:cNvSpPr>
            <a:spLocks noGrp="1"/>
          </p:cNvSpPr>
          <p:nvPr>
            <p:ph idx="1"/>
          </p:nvPr>
        </p:nvSpPr>
        <p:spPr>
          <a:xfrm>
            <a:off x="6448425" y="2249487"/>
            <a:ext cx="4598986" cy="3541714"/>
          </a:xfrm>
        </p:spPr>
        <p:txBody>
          <a:bodyPr>
            <a:normAutofit fontScale="92500" lnSpcReduction="10000"/>
          </a:bodyPr>
          <a:lstStyle/>
          <a:p>
            <a:pPr>
              <a:lnSpc>
                <a:spcPct val="110000"/>
              </a:lnSpc>
            </a:pPr>
            <a:r>
              <a:rPr lang="fr-FR" sz="2000" dirty="0"/>
              <a:t>C’était un savant (fou?), un inventeur, un analphabète, un sculpteur, un technicien formé sur le tas, </a:t>
            </a:r>
            <a:r>
              <a:rPr lang="fr-FR" sz="2000" dirty="0" err="1"/>
              <a:t>etc</a:t>
            </a:r>
            <a:endParaRPr lang="fr-FR" sz="2000" dirty="0"/>
          </a:p>
          <a:p>
            <a:pPr>
              <a:lnSpc>
                <a:spcPct val="110000"/>
              </a:lnSpc>
            </a:pPr>
            <a:r>
              <a:rPr lang="fr-FR" sz="2000" dirty="0"/>
              <a:t>Aujourd’hui, c’est aussi un manager, un commercial, un cadre, un dirigeant, un technicien, un scientifique, un chercheur, un informaticien, un humanitaire (ISF), un agronome, un chimiste, un mécanicien, un </a:t>
            </a:r>
            <a:r>
              <a:rPr lang="fr-FR" sz="2000" dirty="0" err="1"/>
              <a:t>biomed</a:t>
            </a:r>
            <a:r>
              <a:rPr lang="fr-FR" sz="2000" dirty="0"/>
              <a:t>, etc… </a:t>
            </a:r>
          </a:p>
          <a:p>
            <a:pPr>
              <a:lnSpc>
                <a:spcPct val="110000"/>
              </a:lnSpc>
            </a:pPr>
            <a:r>
              <a:rPr lang="fr-FR" sz="2000" dirty="0">
                <a:sym typeface="Wingdings" panose="05000000000000000000" pitchFamily="2" charset="2"/>
              </a:rPr>
              <a:t> responsabilités beaucoup plus étendues et plus floues</a:t>
            </a:r>
            <a:endParaRPr lang="fr-FR" sz="2000" dirty="0"/>
          </a:p>
          <a:p>
            <a:pPr>
              <a:lnSpc>
                <a:spcPct val="110000"/>
              </a:lnSpc>
            </a:pPr>
            <a:endParaRPr lang="fr-FR" sz="2000" dirty="0"/>
          </a:p>
        </p:txBody>
      </p:sp>
    </p:spTree>
    <p:extLst>
      <p:ext uri="{BB962C8B-B14F-4D97-AF65-F5344CB8AC3E}">
        <p14:creationId xmlns:p14="http://schemas.microsoft.com/office/powerpoint/2010/main" val="114795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836AE5-3DDB-4016-9675-1B270D75FAA1}"/>
              </a:ext>
            </a:extLst>
          </p:cNvPr>
          <p:cNvSpPr>
            <a:spLocks noGrp="1"/>
          </p:cNvSpPr>
          <p:nvPr>
            <p:ph type="title"/>
          </p:nvPr>
        </p:nvSpPr>
        <p:spPr>
          <a:xfrm>
            <a:off x="1222693" y="551035"/>
            <a:ext cx="9905998" cy="1478570"/>
          </a:xfrm>
        </p:spPr>
        <p:txBody>
          <a:bodyPr>
            <a:normAutofit/>
          </a:bodyPr>
          <a:lstStyle/>
          <a:p>
            <a:pPr algn="ctr"/>
            <a:r>
              <a:rPr lang="fr-FR" dirty="0"/>
              <a:t>L’ingénieur aujourd’hui</a:t>
            </a:r>
            <a:endParaRPr lang="fr-FR"/>
          </a:p>
        </p:txBody>
      </p:sp>
      <p:sp>
        <p:nvSpPr>
          <p:cNvPr id="3" name="Espace réservé du contenu 2">
            <a:extLst>
              <a:ext uri="{FF2B5EF4-FFF2-40B4-BE49-F238E27FC236}">
                <a16:creationId xmlns:a16="http://schemas.microsoft.com/office/drawing/2014/main" id="{B849CBAA-5E5F-4885-B6B6-28B38392C365}"/>
              </a:ext>
            </a:extLst>
          </p:cNvPr>
          <p:cNvSpPr>
            <a:spLocks noGrp="1"/>
          </p:cNvSpPr>
          <p:nvPr>
            <p:ph idx="1"/>
          </p:nvPr>
        </p:nvSpPr>
        <p:spPr>
          <a:xfrm>
            <a:off x="408372" y="1290320"/>
            <a:ext cx="7496107" cy="5323839"/>
          </a:xfrm>
        </p:spPr>
        <p:txBody>
          <a:bodyPr anchor="ctr">
            <a:normAutofit/>
          </a:bodyPr>
          <a:lstStyle/>
          <a:p>
            <a:pPr>
              <a:lnSpc>
                <a:spcPct val="110000"/>
              </a:lnSpc>
            </a:pPr>
            <a:r>
              <a:rPr lang="fr-FR" sz="1800" dirty="0"/>
              <a:t>Ses missions :</a:t>
            </a:r>
          </a:p>
          <a:p>
            <a:pPr lvl="1">
              <a:lnSpc>
                <a:spcPct val="110000"/>
              </a:lnSpc>
            </a:pPr>
            <a:r>
              <a:rPr lang="fr-FR" sz="1800" dirty="0"/>
              <a:t>Suivre et accompagner un projet déterminé (produit, système, service) depuis son élaboration jusqu'à  sa mise en fonctionnement. Il procède à  chaque étape de la chaine de production.</a:t>
            </a:r>
          </a:p>
          <a:p>
            <a:pPr lvl="1">
              <a:lnSpc>
                <a:spcPct val="110000"/>
              </a:lnSpc>
            </a:pPr>
            <a:r>
              <a:rPr lang="fr-FR" sz="1800" dirty="0"/>
              <a:t>Être à même de justifier les divers dysfonctionnements techniques liés au lancement du projet et œuvrer à leur résolution.</a:t>
            </a:r>
          </a:p>
          <a:p>
            <a:pPr lvl="1">
              <a:lnSpc>
                <a:spcPct val="110000"/>
              </a:lnSpc>
            </a:pPr>
            <a:r>
              <a:rPr lang="fr-FR" sz="1800" dirty="0"/>
              <a:t>Spécialiste de l'ensemble de la chaîne industrielle, l'ingénieur veille à la conformité du produit ou du service, ainsi qu'au respect du cahier des charges. Permettre la meilleure compétitivité du concept sur le marché figure parmi ses priorités.</a:t>
            </a:r>
          </a:p>
          <a:p>
            <a:pPr lvl="1">
              <a:lnSpc>
                <a:spcPct val="110000"/>
              </a:lnSpc>
            </a:pPr>
            <a:r>
              <a:rPr lang="fr-FR" sz="1800" dirty="0"/>
              <a:t>Appréhender toutes les </a:t>
            </a:r>
            <a:r>
              <a:rPr lang="fr-FR" sz="1800" dirty="0">
                <a:solidFill>
                  <a:srgbClr val="FFC000"/>
                </a:solidFill>
              </a:rPr>
              <a:t>implications éventuelles </a:t>
            </a:r>
            <a:r>
              <a:rPr lang="fr-FR" sz="1800" dirty="0"/>
              <a:t>du projet (budgétaires, humaines, commerciales, environnementales) et apporter les solutions appropriées.</a:t>
            </a:r>
          </a:p>
          <a:p>
            <a:pPr lvl="1">
              <a:lnSpc>
                <a:spcPct val="110000"/>
              </a:lnSpc>
            </a:pPr>
            <a:r>
              <a:rPr lang="fr-FR" sz="1000" dirty="0"/>
              <a:t>Le Parisien Etudiant</a:t>
            </a:r>
          </a:p>
        </p:txBody>
      </p:sp>
      <p:pic>
        <p:nvPicPr>
          <p:cNvPr id="5" name="Image 4">
            <a:hlinkClick r:id="rId3"/>
            <a:extLst>
              <a:ext uri="{FF2B5EF4-FFF2-40B4-BE49-F238E27FC236}">
                <a16:creationId xmlns:a16="http://schemas.microsoft.com/office/drawing/2014/main" id="{3F11E587-AA62-4B5E-8BC4-2C677D4D96FB}"/>
              </a:ext>
            </a:extLst>
          </p:cNvPr>
          <p:cNvPicPr>
            <a:picLocks noChangeAspect="1"/>
          </p:cNvPicPr>
          <p:nvPr/>
        </p:nvPicPr>
        <p:blipFill rotWithShape="1">
          <a:blip r:embed="rId4"/>
          <a:srcRect r="3" b="1913"/>
          <a:stretch/>
        </p:blipFill>
        <p:spPr>
          <a:xfrm>
            <a:off x="7917521" y="2447606"/>
            <a:ext cx="4020479" cy="2632393"/>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7" name="Graphique 6" descr="Double geste d’appui">
            <a:extLst>
              <a:ext uri="{FF2B5EF4-FFF2-40B4-BE49-F238E27FC236}">
                <a16:creationId xmlns:a16="http://schemas.microsoft.com/office/drawing/2014/main" id="{839BE6F4-C570-4B60-B1AE-1F1E822681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23600" y="4404360"/>
            <a:ext cx="914400" cy="914400"/>
          </a:xfrm>
          <a:prstGeom prst="rect">
            <a:avLst/>
          </a:prstGeom>
        </p:spPr>
      </p:pic>
    </p:spTree>
    <p:extLst>
      <p:ext uri="{BB962C8B-B14F-4D97-AF65-F5344CB8AC3E}">
        <p14:creationId xmlns:p14="http://schemas.microsoft.com/office/powerpoint/2010/main" val="3165824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1A9D13-FC30-40A1-A7DF-F1915AC96FCC}"/>
              </a:ext>
            </a:extLst>
          </p:cNvPr>
          <p:cNvSpPr>
            <a:spLocks noGrp="1"/>
          </p:cNvSpPr>
          <p:nvPr>
            <p:ph type="title"/>
          </p:nvPr>
        </p:nvSpPr>
        <p:spPr/>
        <p:txBody>
          <a:bodyPr/>
          <a:lstStyle/>
          <a:p>
            <a:r>
              <a:rPr lang="fr-FR" dirty="0"/>
              <a:t>L’ingénieur aujourd’hui</a:t>
            </a:r>
          </a:p>
        </p:txBody>
      </p:sp>
      <p:sp>
        <p:nvSpPr>
          <p:cNvPr id="3" name="Espace réservé du contenu 2">
            <a:extLst>
              <a:ext uri="{FF2B5EF4-FFF2-40B4-BE49-F238E27FC236}">
                <a16:creationId xmlns:a16="http://schemas.microsoft.com/office/drawing/2014/main" id="{95530AAF-1E99-4FA6-BB1A-F947EE9D2AF2}"/>
              </a:ext>
            </a:extLst>
          </p:cNvPr>
          <p:cNvSpPr>
            <a:spLocks noGrp="1"/>
          </p:cNvSpPr>
          <p:nvPr>
            <p:ph idx="1"/>
          </p:nvPr>
        </p:nvSpPr>
        <p:spPr>
          <a:xfrm>
            <a:off x="1141412" y="2249486"/>
            <a:ext cx="9905999" cy="4120833"/>
          </a:xfrm>
        </p:spPr>
        <p:txBody>
          <a:bodyPr>
            <a:normAutofit fontScale="92500" lnSpcReduction="20000"/>
          </a:bodyPr>
          <a:lstStyle/>
          <a:p>
            <a:r>
              <a:rPr lang="fr-FR" dirty="0"/>
              <a:t>Implications éventuelles :</a:t>
            </a:r>
          </a:p>
          <a:p>
            <a:pPr lvl="1"/>
            <a:r>
              <a:rPr lang="fr-FR" dirty="0"/>
              <a:t>Humaines,</a:t>
            </a:r>
          </a:p>
          <a:p>
            <a:pPr lvl="1"/>
            <a:r>
              <a:rPr lang="fr-FR" dirty="0"/>
              <a:t>Environnementales</a:t>
            </a:r>
          </a:p>
          <a:p>
            <a:pPr lvl="1"/>
            <a:r>
              <a:rPr lang="fr-FR" dirty="0"/>
              <a:t>Sociales</a:t>
            </a:r>
          </a:p>
          <a:p>
            <a:pPr lvl="1"/>
            <a:r>
              <a:rPr lang="fr-FR" dirty="0"/>
              <a:t>Anthropologiques</a:t>
            </a:r>
          </a:p>
          <a:p>
            <a:pPr lvl="1"/>
            <a:r>
              <a:rPr lang="fr-FR" dirty="0"/>
              <a:t>Économiques</a:t>
            </a:r>
          </a:p>
          <a:p>
            <a:pPr lvl="1"/>
            <a:r>
              <a:rPr lang="fr-FR" dirty="0" err="1"/>
              <a:t>Etc</a:t>
            </a:r>
            <a:r>
              <a:rPr lang="fr-FR" dirty="0"/>
              <a:t> </a:t>
            </a:r>
          </a:p>
          <a:p>
            <a:pPr lvl="1"/>
            <a:endParaRPr lang="fr-FR" dirty="0"/>
          </a:p>
          <a:p>
            <a:pPr lvl="1"/>
            <a:r>
              <a:rPr lang="fr-FR" dirty="0">
                <a:sym typeface="Wingdings" panose="05000000000000000000" pitchFamily="2" charset="2"/>
              </a:rPr>
              <a:t> faire appel à d’autres expertises que les seules expertises internes et à différents domaines d’expertises (médicaux, environnementaux, sociaux, anthropologiques, économiques, </a:t>
            </a:r>
            <a:r>
              <a:rPr lang="fr-FR" dirty="0" err="1">
                <a:sym typeface="Wingdings" panose="05000000000000000000" pitchFamily="2" charset="2"/>
              </a:rPr>
              <a:t>etc</a:t>
            </a:r>
            <a:r>
              <a:rPr lang="fr-FR" dirty="0">
                <a:sym typeface="Wingdings" panose="05000000000000000000" pitchFamily="2" charset="2"/>
              </a:rPr>
              <a:t>).</a:t>
            </a:r>
            <a:endParaRPr lang="fr-FR" dirty="0"/>
          </a:p>
        </p:txBody>
      </p:sp>
      <p:pic>
        <p:nvPicPr>
          <p:cNvPr id="4" name="Image 3">
            <a:extLst>
              <a:ext uri="{FF2B5EF4-FFF2-40B4-BE49-F238E27FC236}">
                <a16:creationId xmlns:a16="http://schemas.microsoft.com/office/drawing/2014/main" id="{9CC1208A-9B1A-4B85-B3C3-DA12E71C54ED}"/>
              </a:ext>
            </a:extLst>
          </p:cNvPr>
          <p:cNvPicPr>
            <a:picLocks noChangeAspect="1"/>
          </p:cNvPicPr>
          <p:nvPr/>
        </p:nvPicPr>
        <p:blipFill>
          <a:blip r:embed="rId2"/>
          <a:stretch>
            <a:fillRect/>
          </a:stretch>
        </p:blipFill>
        <p:spPr>
          <a:xfrm>
            <a:off x="5551240" y="1714351"/>
            <a:ext cx="6096528" cy="3429297"/>
          </a:xfrm>
          <a:prstGeom prst="rect">
            <a:avLst/>
          </a:prstGeom>
        </p:spPr>
      </p:pic>
    </p:spTree>
    <p:extLst>
      <p:ext uri="{BB962C8B-B14F-4D97-AF65-F5344CB8AC3E}">
        <p14:creationId xmlns:p14="http://schemas.microsoft.com/office/powerpoint/2010/main" val="2009023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3E75526-9020-4E3F-BC7D-F4CE17FE78F7}"/>
              </a:ext>
            </a:extLst>
          </p:cNvPr>
          <p:cNvSpPr>
            <a:spLocks noGrp="1"/>
          </p:cNvSpPr>
          <p:nvPr>
            <p:ph type="title"/>
          </p:nvPr>
        </p:nvSpPr>
        <p:spPr>
          <a:xfrm>
            <a:off x="1141413" y="618518"/>
            <a:ext cx="4459286" cy="1478570"/>
          </a:xfrm>
        </p:spPr>
        <p:txBody>
          <a:bodyPr>
            <a:normAutofit/>
          </a:bodyPr>
          <a:lstStyle/>
          <a:p>
            <a:r>
              <a:rPr lang="fr-FR" sz="3200" dirty="0"/>
              <a:t>L’ingénieur aujourd’hui</a:t>
            </a:r>
          </a:p>
        </p:txBody>
      </p:sp>
      <p:sp>
        <p:nvSpPr>
          <p:cNvPr id="3" name="Espace réservé du contenu 2">
            <a:extLst>
              <a:ext uri="{FF2B5EF4-FFF2-40B4-BE49-F238E27FC236}">
                <a16:creationId xmlns:a16="http://schemas.microsoft.com/office/drawing/2014/main" id="{ADCCFB41-79F6-4C27-83D4-2D3DEBF85E26}"/>
              </a:ext>
            </a:extLst>
          </p:cNvPr>
          <p:cNvSpPr>
            <a:spLocks noGrp="1"/>
          </p:cNvSpPr>
          <p:nvPr>
            <p:ph idx="1"/>
          </p:nvPr>
        </p:nvSpPr>
        <p:spPr>
          <a:xfrm>
            <a:off x="1141412" y="2249487"/>
            <a:ext cx="4459287" cy="3965046"/>
          </a:xfrm>
        </p:spPr>
        <p:txBody>
          <a:bodyPr>
            <a:normAutofit/>
          </a:bodyPr>
          <a:lstStyle/>
          <a:p>
            <a:r>
              <a:rPr lang="fr-FR" sz="2000" dirty="0"/>
              <a:t>Des qualifications et structures très diverses pour lesquelles la notion de responsabilité existe.</a:t>
            </a:r>
          </a:p>
          <a:p>
            <a:r>
              <a:rPr lang="fr-FR" sz="2000" dirty="0"/>
              <a:t>3 ans (niveau technicien en France) à 6 ans de formation </a:t>
            </a:r>
            <a:r>
              <a:rPr lang="fr-FR" sz="2000" dirty="0">
                <a:solidFill>
                  <a:schemeClr val="bg1"/>
                </a:solidFill>
                <a:highlight>
                  <a:srgbClr val="FFFF00"/>
                </a:highlight>
                <a:sym typeface="Wingdings" panose="05000000000000000000" pitchFamily="2" charset="2"/>
              </a:rPr>
              <a:t>mais</a:t>
            </a:r>
            <a:r>
              <a:rPr lang="fr-FR" sz="2000" dirty="0">
                <a:sym typeface="Wingdings" panose="05000000000000000000" pitchFamily="2" charset="2"/>
              </a:rPr>
              <a:t> différence parfois tenue entre technicien et ingénieur.</a:t>
            </a:r>
            <a:endParaRPr lang="fr-FR" sz="2000" dirty="0"/>
          </a:p>
        </p:txBody>
      </p:sp>
      <p:pic>
        <p:nvPicPr>
          <p:cNvPr id="4" name="Image 3">
            <a:hlinkClick r:id="rId4"/>
            <a:extLst>
              <a:ext uri="{FF2B5EF4-FFF2-40B4-BE49-F238E27FC236}">
                <a16:creationId xmlns:a16="http://schemas.microsoft.com/office/drawing/2014/main" id="{3B8634CB-1304-4AD4-A8EA-6BF79DE67875}"/>
              </a:ext>
            </a:extLst>
          </p:cNvPr>
          <p:cNvPicPr>
            <a:picLocks noChangeAspect="1"/>
          </p:cNvPicPr>
          <p:nvPr/>
        </p:nvPicPr>
        <p:blipFill>
          <a:blip r:embed="rId5"/>
          <a:stretch>
            <a:fillRect/>
          </a:stretch>
        </p:blipFill>
        <p:spPr>
          <a:xfrm>
            <a:off x="6096000" y="2052456"/>
            <a:ext cx="5456279" cy="272813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8" name="Graphique 7" descr="Double geste d’appui">
            <a:extLst>
              <a:ext uri="{FF2B5EF4-FFF2-40B4-BE49-F238E27FC236}">
                <a16:creationId xmlns:a16="http://schemas.microsoft.com/office/drawing/2014/main" id="{E4B509E5-D74D-45EC-848F-5EFB7F8254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4174" y="3512820"/>
            <a:ext cx="914400" cy="914400"/>
          </a:xfrm>
          <a:prstGeom prst="rect">
            <a:avLst/>
          </a:prstGeom>
        </p:spPr>
      </p:pic>
    </p:spTree>
    <p:extLst>
      <p:ext uri="{BB962C8B-B14F-4D97-AF65-F5344CB8AC3E}">
        <p14:creationId xmlns:p14="http://schemas.microsoft.com/office/powerpoint/2010/main" val="852199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re 1">
            <a:extLst>
              <a:ext uri="{FF2B5EF4-FFF2-40B4-BE49-F238E27FC236}">
                <a16:creationId xmlns:a16="http://schemas.microsoft.com/office/drawing/2014/main" id="{4BD9523D-1433-4CD9-93AE-B3BD92972C3D}"/>
              </a:ext>
            </a:extLst>
          </p:cNvPr>
          <p:cNvSpPr>
            <a:spLocks noGrp="1"/>
          </p:cNvSpPr>
          <p:nvPr>
            <p:ph type="title"/>
          </p:nvPr>
        </p:nvSpPr>
        <p:spPr>
          <a:xfrm>
            <a:off x="4996697" y="618518"/>
            <a:ext cx="6050713" cy="1478570"/>
          </a:xfrm>
        </p:spPr>
        <p:txBody>
          <a:bodyPr>
            <a:normAutofit/>
          </a:bodyPr>
          <a:lstStyle/>
          <a:p>
            <a:r>
              <a:rPr lang="fr-FR" dirty="0"/>
              <a:t>L’ingénieur aujourd’hui </a:t>
            </a:r>
          </a:p>
        </p:txBody>
      </p:sp>
      <p:pic>
        <p:nvPicPr>
          <p:cNvPr id="4" name="Image 3">
            <a:extLst>
              <a:ext uri="{FF2B5EF4-FFF2-40B4-BE49-F238E27FC236}">
                <a16:creationId xmlns:a16="http://schemas.microsoft.com/office/drawing/2014/main" id="{B866BCB2-93D6-412D-832F-FEBE3F5C1FC5}"/>
              </a:ext>
            </a:extLst>
          </p:cNvPr>
          <p:cNvPicPr>
            <a:picLocks noChangeAspect="1"/>
          </p:cNvPicPr>
          <p:nvPr/>
        </p:nvPicPr>
        <p:blipFill rotWithShape="1">
          <a:blip r:embed="rId4"/>
          <a:srcRect l="14506" r="15874"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C5C5E0BF-71A4-4C6D-9506-EC94937F8AEE}"/>
              </a:ext>
            </a:extLst>
          </p:cNvPr>
          <p:cNvSpPr>
            <a:spLocks noGrp="1"/>
          </p:cNvSpPr>
          <p:nvPr>
            <p:ph idx="1"/>
          </p:nvPr>
        </p:nvSpPr>
        <p:spPr>
          <a:xfrm>
            <a:off x="4968958" y="1744664"/>
            <a:ext cx="6718217" cy="4865686"/>
          </a:xfrm>
        </p:spPr>
        <p:txBody>
          <a:bodyPr>
            <a:normAutofit/>
          </a:bodyPr>
          <a:lstStyle/>
          <a:p>
            <a:pPr>
              <a:lnSpc>
                <a:spcPct val="110000"/>
              </a:lnSpc>
            </a:pPr>
            <a:r>
              <a:rPr lang="fr-FR" sz="2000" dirty="0"/>
              <a:t>Quelques zones d’ombres :</a:t>
            </a:r>
          </a:p>
          <a:p>
            <a:pPr lvl="1">
              <a:lnSpc>
                <a:spcPct val="110000"/>
              </a:lnSpc>
            </a:pPr>
            <a:r>
              <a:rPr lang="fr-FR" dirty="0"/>
              <a:t>Seul le titre d’ingénieur diplômé est réglementé : donc une entreprise peut embaucher quelqu’un comme ingénieur, même s’il n’a pas de diplôme d’ingénieur</a:t>
            </a:r>
          </a:p>
          <a:p>
            <a:pPr lvl="1">
              <a:lnSpc>
                <a:spcPct val="110000"/>
              </a:lnSpc>
            </a:pPr>
            <a:r>
              <a:rPr lang="fr-FR" dirty="0"/>
              <a:t>Pas de loi sur les ingénieurs (pas de décret de compétences)</a:t>
            </a:r>
          </a:p>
          <a:p>
            <a:pPr lvl="1">
              <a:lnSpc>
                <a:spcPct val="110000"/>
              </a:lnSpc>
            </a:pPr>
            <a:r>
              <a:rPr lang="fr-FR" dirty="0"/>
              <a:t>Pas de Conseil de l’Ordre (à la différence d’autres professions : médecins, notaires, pharmaciens, bibliothécaire, infirmiers, etc.)</a:t>
            </a:r>
          </a:p>
        </p:txBody>
      </p:sp>
      <p:pic>
        <p:nvPicPr>
          <p:cNvPr id="6" name="Graphique 5" descr="Double geste d’appui">
            <a:hlinkClick r:id="rId5"/>
            <a:extLst>
              <a:ext uri="{FF2B5EF4-FFF2-40B4-BE49-F238E27FC236}">
                <a16:creationId xmlns:a16="http://schemas.microsoft.com/office/drawing/2014/main" id="{7AA15547-B86A-4EDC-A5B9-B68E651398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77587" y="2557463"/>
            <a:ext cx="914400" cy="914400"/>
          </a:xfrm>
          <a:prstGeom prst="rect">
            <a:avLst/>
          </a:prstGeom>
        </p:spPr>
      </p:pic>
    </p:spTree>
    <p:extLst>
      <p:ext uri="{BB962C8B-B14F-4D97-AF65-F5344CB8AC3E}">
        <p14:creationId xmlns:p14="http://schemas.microsoft.com/office/powerpoint/2010/main" val="3324368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re 1">
            <a:extLst>
              <a:ext uri="{FF2B5EF4-FFF2-40B4-BE49-F238E27FC236}">
                <a16:creationId xmlns:a16="http://schemas.microsoft.com/office/drawing/2014/main" id="{CF901B60-BB0C-41FE-8A42-E5FE93331EC3}"/>
              </a:ext>
            </a:extLst>
          </p:cNvPr>
          <p:cNvSpPr>
            <a:spLocks noGrp="1"/>
          </p:cNvSpPr>
          <p:nvPr>
            <p:ph type="title"/>
          </p:nvPr>
        </p:nvSpPr>
        <p:spPr>
          <a:xfrm>
            <a:off x="4996697" y="618518"/>
            <a:ext cx="6050713" cy="1478570"/>
          </a:xfrm>
        </p:spPr>
        <p:txBody>
          <a:bodyPr>
            <a:normAutofit/>
          </a:bodyPr>
          <a:lstStyle/>
          <a:p>
            <a:r>
              <a:rPr lang="fr-FR" dirty="0"/>
              <a:t>L’ingénieur aujourd’hui</a:t>
            </a:r>
          </a:p>
        </p:txBody>
      </p:sp>
      <p:pic>
        <p:nvPicPr>
          <p:cNvPr id="4" name="Image 3">
            <a:extLst>
              <a:ext uri="{FF2B5EF4-FFF2-40B4-BE49-F238E27FC236}">
                <a16:creationId xmlns:a16="http://schemas.microsoft.com/office/drawing/2014/main" id="{D2E0E895-45B5-4B69-A73A-D2E49D994EA2}"/>
              </a:ext>
            </a:extLst>
          </p:cNvPr>
          <p:cNvPicPr>
            <a:picLocks noChangeAspect="1"/>
          </p:cNvPicPr>
          <p:nvPr/>
        </p:nvPicPr>
        <p:blipFill rotWithShape="1">
          <a:blip r:embed="rId4"/>
          <a:srcRect l="116" r="114"/>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0E1D8FF8-23DB-4330-BCB4-775A8485DFBA}"/>
              </a:ext>
            </a:extLst>
          </p:cNvPr>
          <p:cNvSpPr>
            <a:spLocks noGrp="1"/>
          </p:cNvSpPr>
          <p:nvPr>
            <p:ph idx="1"/>
          </p:nvPr>
        </p:nvSpPr>
        <p:spPr>
          <a:xfrm>
            <a:off x="4968958" y="2249487"/>
            <a:ext cx="6078453" cy="3541714"/>
          </a:xfrm>
        </p:spPr>
        <p:txBody>
          <a:bodyPr>
            <a:normAutofit fontScale="85000" lnSpcReduction="20000"/>
          </a:bodyPr>
          <a:lstStyle/>
          <a:p>
            <a:r>
              <a:rPr lang="fr-FR" dirty="0"/>
              <a:t>Pas d’accréditation pour exercer le métier</a:t>
            </a:r>
          </a:p>
          <a:p>
            <a:r>
              <a:rPr lang="fr-FR" dirty="0"/>
              <a:t>Pas de hiérarchie entre différents statuts d’ingénieurs si ce n’est celle accordée par l’école d’origine (plus ou moins prestigieuse-impact +++ en France)</a:t>
            </a:r>
          </a:p>
          <a:p>
            <a:r>
              <a:rPr lang="fr-FR" dirty="0"/>
              <a:t>Pas de Conseil de l’ordre mais une charte éthique rédigée par l’IESF</a:t>
            </a:r>
          </a:p>
          <a:p>
            <a:pPr lvl="1"/>
            <a:r>
              <a:rPr lang="fr-FR" dirty="0"/>
              <a:t> « Du fait des caractéristiques propres à l'exercice de leur métier, les ingénieurs ont un comportement empreint de rigueur ; il devient de plus en plus impératif qu'ils clarifient et explicitent les repères qui servent de référence à ce comportement. »</a:t>
            </a:r>
          </a:p>
        </p:txBody>
      </p:sp>
    </p:spTree>
    <p:extLst>
      <p:ext uri="{BB962C8B-B14F-4D97-AF65-F5344CB8AC3E}">
        <p14:creationId xmlns:p14="http://schemas.microsoft.com/office/powerpoint/2010/main" val="2047191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AFDEDCDD-C81E-4B32-AF9C-3F53BC07EB65}"/>
              </a:ext>
            </a:extLst>
          </p:cNvPr>
          <p:cNvSpPr>
            <a:spLocks noGrp="1"/>
          </p:cNvSpPr>
          <p:nvPr>
            <p:ph type="ctrTitle"/>
          </p:nvPr>
        </p:nvSpPr>
        <p:spPr>
          <a:xfrm>
            <a:off x="2667000" y="2328334"/>
            <a:ext cx="6858000" cy="1367896"/>
          </a:xfrm>
        </p:spPr>
        <p:txBody>
          <a:bodyPr>
            <a:normAutofit/>
          </a:bodyPr>
          <a:lstStyle/>
          <a:p>
            <a:pPr algn="ctr"/>
            <a:r>
              <a:rPr lang="fr-FR" dirty="0">
                <a:solidFill>
                  <a:srgbClr val="FFFFFF"/>
                </a:solidFill>
              </a:rPr>
              <a:t>Éthique et ingénierie</a:t>
            </a:r>
          </a:p>
        </p:txBody>
      </p:sp>
      <p:sp>
        <p:nvSpPr>
          <p:cNvPr id="4" name="Sous-titre 3">
            <a:extLst>
              <a:ext uri="{FF2B5EF4-FFF2-40B4-BE49-F238E27FC236}">
                <a16:creationId xmlns:a16="http://schemas.microsoft.com/office/drawing/2014/main" id="{FE57B92B-36A3-46F9-95A3-DCD78FEE429A}"/>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760548645"/>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141425-47F1-446C-A669-DD4B63358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2CEF905D-FB19-4186-9DD5-C8FDD5042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DA23869A-1EBC-49F0-8BFB-E5FD1027F3E1}"/>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5" name="Group 14">
            <a:extLst>
              <a:ext uri="{FF2B5EF4-FFF2-40B4-BE49-F238E27FC236}">
                <a16:creationId xmlns:a16="http://schemas.microsoft.com/office/drawing/2014/main" id="{A044CC69-5FA0-4079-ACF6-E0B2224C8E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0E02DCAF-3D40-43B2-80B4-4B1C81269A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6">
              <a:extLst>
                <a:ext uri="{FF2B5EF4-FFF2-40B4-BE49-F238E27FC236}">
                  <a16:creationId xmlns:a16="http://schemas.microsoft.com/office/drawing/2014/main" id="{C3F6DE37-F70B-4189-BC37-DCCDC0433F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7">
              <a:extLst>
                <a:ext uri="{FF2B5EF4-FFF2-40B4-BE49-F238E27FC236}">
                  <a16:creationId xmlns:a16="http://schemas.microsoft.com/office/drawing/2014/main" id="{0FA21425-8E78-4A2E-B456-F691C24863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Rectangle 8">
              <a:extLst>
                <a:ext uri="{FF2B5EF4-FFF2-40B4-BE49-F238E27FC236}">
                  <a16:creationId xmlns:a16="http://schemas.microsoft.com/office/drawing/2014/main" id="{586BACE6-EF5A-4F87-A08C-BC10470B5E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9">
              <a:extLst>
                <a:ext uri="{FF2B5EF4-FFF2-40B4-BE49-F238E27FC236}">
                  <a16:creationId xmlns:a16="http://schemas.microsoft.com/office/drawing/2014/main" id="{D5BB5481-C083-40D6-BA4F-2BCA43BCE7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0">
              <a:extLst>
                <a:ext uri="{FF2B5EF4-FFF2-40B4-BE49-F238E27FC236}">
                  <a16:creationId xmlns:a16="http://schemas.microsoft.com/office/drawing/2014/main" id="{C1971299-3ABA-47FA-96EA-6AC9CD8366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1">
              <a:extLst>
                <a:ext uri="{FF2B5EF4-FFF2-40B4-BE49-F238E27FC236}">
                  <a16:creationId xmlns:a16="http://schemas.microsoft.com/office/drawing/2014/main" id="{228DA6B5-EB8F-4551-842E-475FFD5D9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2">
              <a:extLst>
                <a:ext uri="{FF2B5EF4-FFF2-40B4-BE49-F238E27FC236}">
                  <a16:creationId xmlns:a16="http://schemas.microsoft.com/office/drawing/2014/main" id="{62CCC73D-9E8E-4F2C-AB65-F8021E8AFB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3">
              <a:extLst>
                <a:ext uri="{FF2B5EF4-FFF2-40B4-BE49-F238E27FC236}">
                  <a16:creationId xmlns:a16="http://schemas.microsoft.com/office/drawing/2014/main" id="{A31358E0-7305-41FB-A506-E4AEC312B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4">
              <a:extLst>
                <a:ext uri="{FF2B5EF4-FFF2-40B4-BE49-F238E27FC236}">
                  <a16:creationId xmlns:a16="http://schemas.microsoft.com/office/drawing/2014/main" id="{54CD2DBC-2EBC-4347-B1D7-9FDFD19AB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5">
              <a:extLst>
                <a:ext uri="{FF2B5EF4-FFF2-40B4-BE49-F238E27FC236}">
                  <a16:creationId xmlns:a16="http://schemas.microsoft.com/office/drawing/2014/main" id="{C5D2189B-9A43-458A-8280-12115BD133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6">
              <a:extLst>
                <a:ext uri="{FF2B5EF4-FFF2-40B4-BE49-F238E27FC236}">
                  <a16:creationId xmlns:a16="http://schemas.microsoft.com/office/drawing/2014/main" id="{86A0BD9F-C44E-4A7A-970E-95C3D9CBE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7">
              <a:extLst>
                <a:ext uri="{FF2B5EF4-FFF2-40B4-BE49-F238E27FC236}">
                  <a16:creationId xmlns:a16="http://schemas.microsoft.com/office/drawing/2014/main" id="{C61D16CB-CA04-48F3-8937-7CD12CBB5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8">
              <a:extLst>
                <a:ext uri="{FF2B5EF4-FFF2-40B4-BE49-F238E27FC236}">
                  <a16:creationId xmlns:a16="http://schemas.microsoft.com/office/drawing/2014/main" id="{FFF803DE-DC7D-4330-BF51-91ED9A270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9">
              <a:extLst>
                <a:ext uri="{FF2B5EF4-FFF2-40B4-BE49-F238E27FC236}">
                  <a16:creationId xmlns:a16="http://schemas.microsoft.com/office/drawing/2014/main" id="{A20D16A5-371A-4D36-A921-FAEB3E752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0">
              <a:extLst>
                <a:ext uri="{FF2B5EF4-FFF2-40B4-BE49-F238E27FC236}">
                  <a16:creationId xmlns:a16="http://schemas.microsoft.com/office/drawing/2014/main" id="{B377664D-E56E-47F2-ADE9-F0DB0066FD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1">
              <a:extLst>
                <a:ext uri="{FF2B5EF4-FFF2-40B4-BE49-F238E27FC236}">
                  <a16:creationId xmlns:a16="http://schemas.microsoft.com/office/drawing/2014/main" id="{B66C16BA-AA50-4AF8-B7E4-5DD728EA16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2">
              <a:extLst>
                <a:ext uri="{FF2B5EF4-FFF2-40B4-BE49-F238E27FC236}">
                  <a16:creationId xmlns:a16="http://schemas.microsoft.com/office/drawing/2014/main" id="{7D49274F-3B96-453F-9FF9-03820DA68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3">
              <a:extLst>
                <a:ext uri="{FF2B5EF4-FFF2-40B4-BE49-F238E27FC236}">
                  <a16:creationId xmlns:a16="http://schemas.microsoft.com/office/drawing/2014/main" id="{2CB1C4C1-67D2-4E04-9705-259B8D8BF7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4">
              <a:extLst>
                <a:ext uri="{FF2B5EF4-FFF2-40B4-BE49-F238E27FC236}">
                  <a16:creationId xmlns:a16="http://schemas.microsoft.com/office/drawing/2014/main" id="{3AABFD26-DC1A-4B49-A905-C9359C0F2B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5">
              <a:extLst>
                <a:ext uri="{FF2B5EF4-FFF2-40B4-BE49-F238E27FC236}">
                  <a16:creationId xmlns:a16="http://schemas.microsoft.com/office/drawing/2014/main" id="{4A860D05-6C5E-4536-82D7-EA16821CF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6">
              <a:extLst>
                <a:ext uri="{FF2B5EF4-FFF2-40B4-BE49-F238E27FC236}">
                  <a16:creationId xmlns:a16="http://schemas.microsoft.com/office/drawing/2014/main" id="{3D2633F4-5842-4D6C-ABB7-1113AA2E3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7">
              <a:extLst>
                <a:ext uri="{FF2B5EF4-FFF2-40B4-BE49-F238E27FC236}">
                  <a16:creationId xmlns:a16="http://schemas.microsoft.com/office/drawing/2014/main" id="{4BAB787F-A7CD-48B1-BCC2-8C17153D9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8">
              <a:extLst>
                <a:ext uri="{FF2B5EF4-FFF2-40B4-BE49-F238E27FC236}">
                  <a16:creationId xmlns:a16="http://schemas.microsoft.com/office/drawing/2014/main" id="{A8F9C24B-2BFF-49CB-837F-2A961679AF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9">
              <a:extLst>
                <a:ext uri="{FF2B5EF4-FFF2-40B4-BE49-F238E27FC236}">
                  <a16:creationId xmlns:a16="http://schemas.microsoft.com/office/drawing/2014/main" id="{50CAA75F-E305-496B-8ECE-0EAAF73F61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0">
              <a:extLst>
                <a:ext uri="{FF2B5EF4-FFF2-40B4-BE49-F238E27FC236}">
                  <a16:creationId xmlns:a16="http://schemas.microsoft.com/office/drawing/2014/main" id="{048824B7-A2D6-4229-AA72-3B426C0CC9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1">
              <a:extLst>
                <a:ext uri="{FF2B5EF4-FFF2-40B4-BE49-F238E27FC236}">
                  <a16:creationId xmlns:a16="http://schemas.microsoft.com/office/drawing/2014/main" id="{9BC98FC3-3C2B-4FAF-9D57-A5444EA84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2">
              <a:extLst>
                <a:ext uri="{FF2B5EF4-FFF2-40B4-BE49-F238E27FC236}">
                  <a16:creationId xmlns:a16="http://schemas.microsoft.com/office/drawing/2014/main" id="{881B5EC6-7541-40BC-BCFE-4BE615B0D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Rectangle 33">
              <a:extLst>
                <a:ext uri="{FF2B5EF4-FFF2-40B4-BE49-F238E27FC236}">
                  <a16:creationId xmlns:a16="http://schemas.microsoft.com/office/drawing/2014/main" id="{B7D09D55-3C5B-4D4D-B93E-7DCCD9CC365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5" name="Freeform 34">
              <a:extLst>
                <a:ext uri="{FF2B5EF4-FFF2-40B4-BE49-F238E27FC236}">
                  <a16:creationId xmlns:a16="http://schemas.microsoft.com/office/drawing/2014/main" id="{3DFDDAA6-3982-451A-8678-C1E742205C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5">
              <a:extLst>
                <a:ext uri="{FF2B5EF4-FFF2-40B4-BE49-F238E27FC236}">
                  <a16:creationId xmlns:a16="http://schemas.microsoft.com/office/drawing/2014/main" id="{5FDB1BD9-535C-4889-B7CB-CAF36DD9E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6">
              <a:extLst>
                <a:ext uri="{FF2B5EF4-FFF2-40B4-BE49-F238E27FC236}">
                  <a16:creationId xmlns:a16="http://schemas.microsoft.com/office/drawing/2014/main" id="{E917EA0D-B159-4514-9985-8F2D72140B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7">
              <a:extLst>
                <a:ext uri="{FF2B5EF4-FFF2-40B4-BE49-F238E27FC236}">
                  <a16:creationId xmlns:a16="http://schemas.microsoft.com/office/drawing/2014/main" id="{AAEAD2BB-20B0-4524-8C1E-A0C9A214C6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8">
              <a:extLst>
                <a:ext uri="{FF2B5EF4-FFF2-40B4-BE49-F238E27FC236}">
                  <a16:creationId xmlns:a16="http://schemas.microsoft.com/office/drawing/2014/main" id="{0578691E-1100-4A75-A679-FB736231A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9">
              <a:extLst>
                <a:ext uri="{FF2B5EF4-FFF2-40B4-BE49-F238E27FC236}">
                  <a16:creationId xmlns:a16="http://schemas.microsoft.com/office/drawing/2014/main" id="{B81DCAC2-BFCE-4EA8-AED6-3B0584BC2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0">
              <a:extLst>
                <a:ext uri="{FF2B5EF4-FFF2-40B4-BE49-F238E27FC236}">
                  <a16:creationId xmlns:a16="http://schemas.microsoft.com/office/drawing/2014/main" id="{6E591D20-16DF-4D23-AA8E-49E996EE0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1">
              <a:extLst>
                <a:ext uri="{FF2B5EF4-FFF2-40B4-BE49-F238E27FC236}">
                  <a16:creationId xmlns:a16="http://schemas.microsoft.com/office/drawing/2014/main" id="{210C811B-99FC-46E5-ADE3-6542915D08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2">
              <a:extLst>
                <a:ext uri="{FF2B5EF4-FFF2-40B4-BE49-F238E27FC236}">
                  <a16:creationId xmlns:a16="http://schemas.microsoft.com/office/drawing/2014/main" id="{3A6BA8F4-1D06-4515-898D-F7D123C88E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3">
              <a:extLst>
                <a:ext uri="{FF2B5EF4-FFF2-40B4-BE49-F238E27FC236}">
                  <a16:creationId xmlns:a16="http://schemas.microsoft.com/office/drawing/2014/main" id="{88A2948E-2673-4CC4-86AF-38153DFB4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4">
              <a:extLst>
                <a:ext uri="{FF2B5EF4-FFF2-40B4-BE49-F238E27FC236}">
                  <a16:creationId xmlns:a16="http://schemas.microsoft.com/office/drawing/2014/main" id="{DCB1742C-4528-43B8-AD2C-7F46451E69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Rectangle 45">
              <a:extLst>
                <a:ext uri="{FF2B5EF4-FFF2-40B4-BE49-F238E27FC236}">
                  <a16:creationId xmlns:a16="http://schemas.microsoft.com/office/drawing/2014/main" id="{A23F50F3-19DC-462D-989B-550177CDE4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7" name="Freeform 46">
              <a:extLst>
                <a:ext uri="{FF2B5EF4-FFF2-40B4-BE49-F238E27FC236}">
                  <a16:creationId xmlns:a16="http://schemas.microsoft.com/office/drawing/2014/main" id="{914EBEF6-E320-4749-805C-B8D1580E8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7">
              <a:extLst>
                <a:ext uri="{FF2B5EF4-FFF2-40B4-BE49-F238E27FC236}">
                  <a16:creationId xmlns:a16="http://schemas.microsoft.com/office/drawing/2014/main" id="{73AFAEE9-7BD7-4793-8C2C-C3F8E8E150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48">
              <a:extLst>
                <a:ext uri="{FF2B5EF4-FFF2-40B4-BE49-F238E27FC236}">
                  <a16:creationId xmlns:a16="http://schemas.microsoft.com/office/drawing/2014/main" id="{DCA54010-BA40-4516-8F74-E8D74F159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49">
              <a:extLst>
                <a:ext uri="{FF2B5EF4-FFF2-40B4-BE49-F238E27FC236}">
                  <a16:creationId xmlns:a16="http://schemas.microsoft.com/office/drawing/2014/main" id="{D06446F2-4DB5-4C33-87CD-12CCC56BAA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0">
              <a:extLst>
                <a:ext uri="{FF2B5EF4-FFF2-40B4-BE49-F238E27FC236}">
                  <a16:creationId xmlns:a16="http://schemas.microsoft.com/office/drawing/2014/main" id="{AA8F8A6F-B630-4227-95A9-B1EABA76F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1">
              <a:extLst>
                <a:ext uri="{FF2B5EF4-FFF2-40B4-BE49-F238E27FC236}">
                  <a16:creationId xmlns:a16="http://schemas.microsoft.com/office/drawing/2014/main" id="{EF5FBCFB-6917-4991-9B55-E060B037D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2">
              <a:extLst>
                <a:ext uri="{FF2B5EF4-FFF2-40B4-BE49-F238E27FC236}">
                  <a16:creationId xmlns:a16="http://schemas.microsoft.com/office/drawing/2014/main" id="{18D4F355-1E67-4D54-BAA9-D44ECE2EF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3">
              <a:extLst>
                <a:ext uri="{FF2B5EF4-FFF2-40B4-BE49-F238E27FC236}">
                  <a16:creationId xmlns:a16="http://schemas.microsoft.com/office/drawing/2014/main" id="{B4104810-CC44-49AC-A919-4C5DEBCB48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4">
              <a:extLst>
                <a:ext uri="{FF2B5EF4-FFF2-40B4-BE49-F238E27FC236}">
                  <a16:creationId xmlns:a16="http://schemas.microsoft.com/office/drawing/2014/main" id="{15484B5A-0C2F-4575-9E51-C9BC252F54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5">
              <a:extLst>
                <a:ext uri="{FF2B5EF4-FFF2-40B4-BE49-F238E27FC236}">
                  <a16:creationId xmlns:a16="http://schemas.microsoft.com/office/drawing/2014/main" id="{5690C67D-BDAB-4489-AC6B-ABBD68981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6">
              <a:extLst>
                <a:ext uri="{FF2B5EF4-FFF2-40B4-BE49-F238E27FC236}">
                  <a16:creationId xmlns:a16="http://schemas.microsoft.com/office/drawing/2014/main" id="{085B4A46-D2BC-4CF5-B1E6-CB7FB5CB8F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57">
              <a:extLst>
                <a:ext uri="{FF2B5EF4-FFF2-40B4-BE49-F238E27FC236}">
                  <a16:creationId xmlns:a16="http://schemas.microsoft.com/office/drawing/2014/main" id="{63B3881D-4C83-42F6-A85F-BB93BD0EB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58">
              <a:extLst>
                <a:ext uri="{FF2B5EF4-FFF2-40B4-BE49-F238E27FC236}">
                  <a16:creationId xmlns:a16="http://schemas.microsoft.com/office/drawing/2014/main" id="{DCE86F89-B724-4B53-85C2-B0A9B92C1C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re 1">
            <a:extLst>
              <a:ext uri="{FF2B5EF4-FFF2-40B4-BE49-F238E27FC236}">
                <a16:creationId xmlns:a16="http://schemas.microsoft.com/office/drawing/2014/main" id="{0FFB708B-AABD-410B-8E20-241AC7589921}"/>
              </a:ext>
            </a:extLst>
          </p:cNvPr>
          <p:cNvSpPr>
            <a:spLocks noGrp="1"/>
          </p:cNvSpPr>
          <p:nvPr>
            <p:ph type="title"/>
          </p:nvPr>
        </p:nvSpPr>
        <p:spPr>
          <a:xfrm>
            <a:off x="6945353" y="618518"/>
            <a:ext cx="4413736" cy="1478570"/>
          </a:xfrm>
        </p:spPr>
        <p:txBody>
          <a:bodyPr>
            <a:normAutofit/>
          </a:bodyPr>
          <a:lstStyle/>
          <a:p>
            <a:r>
              <a:rPr lang="fr-FR" dirty="0"/>
              <a:t>Éthique et ingénierie</a:t>
            </a:r>
          </a:p>
        </p:txBody>
      </p:sp>
      <p:pic>
        <p:nvPicPr>
          <p:cNvPr id="6" name="Image 5">
            <a:extLst>
              <a:ext uri="{FF2B5EF4-FFF2-40B4-BE49-F238E27FC236}">
                <a16:creationId xmlns:a16="http://schemas.microsoft.com/office/drawing/2014/main" id="{09AD9D1B-2BFB-4964-A1BF-7B8AB95D67D3}"/>
              </a:ext>
            </a:extLst>
          </p:cNvPr>
          <p:cNvPicPr>
            <a:picLocks noChangeAspect="1"/>
          </p:cNvPicPr>
          <p:nvPr/>
        </p:nvPicPr>
        <p:blipFill rotWithShape="1">
          <a:blip r:embed="rId4"/>
          <a:srcRect r="-2" b="17371"/>
          <a:stretch/>
        </p:blipFill>
        <p:spPr>
          <a:xfrm>
            <a:off x="3043878" y="1"/>
            <a:ext cx="3052122"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5" name="Image 4">
            <a:extLst>
              <a:ext uri="{FF2B5EF4-FFF2-40B4-BE49-F238E27FC236}">
                <a16:creationId xmlns:a16="http://schemas.microsoft.com/office/drawing/2014/main" id="{A9D2C740-7983-4CA9-855E-94D00D3D3707}"/>
              </a:ext>
            </a:extLst>
          </p:cNvPr>
          <p:cNvPicPr>
            <a:picLocks noChangeAspect="1"/>
          </p:cNvPicPr>
          <p:nvPr/>
        </p:nvPicPr>
        <p:blipFill rotWithShape="1">
          <a:blip r:embed="rId5"/>
          <a:srcRect t="7345" r="2" b="5346"/>
          <a:stretch/>
        </p:blipFill>
        <p:spPr>
          <a:xfrm>
            <a:off x="20" y="1"/>
            <a:ext cx="3052102" cy="3427413"/>
          </a:xfrm>
          <a:custGeom>
            <a:avLst/>
            <a:gdLst/>
            <a:ahLst/>
            <a:cxnLst/>
            <a:rect l="l" t="t" r="r" b="b"/>
            <a:pathLst>
              <a:path w="6101597" h="3427413">
                <a:moveTo>
                  <a:pt x="0" y="0"/>
                </a:moveTo>
                <a:lnTo>
                  <a:pt x="6101597" y="0"/>
                </a:lnTo>
                <a:lnTo>
                  <a:pt x="6101597" y="3427413"/>
                </a:lnTo>
                <a:lnTo>
                  <a:pt x="0" y="3427413"/>
                </a:lnTo>
                <a:close/>
              </a:path>
            </a:pathLst>
          </a:custGeom>
        </p:spPr>
      </p:pic>
      <p:pic>
        <p:nvPicPr>
          <p:cNvPr id="4" name="Image 3">
            <a:extLst>
              <a:ext uri="{FF2B5EF4-FFF2-40B4-BE49-F238E27FC236}">
                <a16:creationId xmlns:a16="http://schemas.microsoft.com/office/drawing/2014/main" id="{C081E424-19A8-45C8-99D8-BD03C12A185F}"/>
              </a:ext>
            </a:extLst>
          </p:cNvPr>
          <p:cNvPicPr>
            <a:picLocks noChangeAspect="1"/>
          </p:cNvPicPr>
          <p:nvPr/>
        </p:nvPicPr>
        <p:blipFill rotWithShape="1">
          <a:blip r:embed="rId6"/>
          <a:srcRect t="36016" b="16537"/>
          <a:stretch/>
        </p:blipFill>
        <p:spPr>
          <a:xfrm>
            <a:off x="20" y="3427414"/>
            <a:ext cx="6101577" cy="3430587"/>
          </a:xfrm>
          <a:custGeom>
            <a:avLst/>
            <a:gdLst/>
            <a:ahLst/>
            <a:cxnLst/>
            <a:rect l="l" t="t" r="r" b="b"/>
            <a:pathLst>
              <a:path w="6101597" h="3430587">
                <a:moveTo>
                  <a:pt x="0" y="0"/>
                </a:moveTo>
                <a:lnTo>
                  <a:pt x="6101597" y="0"/>
                </a:lnTo>
                <a:lnTo>
                  <a:pt x="6101597" y="3430587"/>
                </a:lnTo>
                <a:lnTo>
                  <a:pt x="0" y="3430587"/>
                </a:lnTo>
                <a:close/>
              </a:path>
            </a:pathLst>
          </a:custGeom>
        </p:spPr>
      </p:pic>
      <p:cxnSp>
        <p:nvCxnSpPr>
          <p:cNvPr id="71" name="Straight Connector 70">
            <a:extLst>
              <a:ext uri="{FF2B5EF4-FFF2-40B4-BE49-F238E27FC236}">
                <a16:creationId xmlns:a16="http://schemas.microsoft.com/office/drawing/2014/main" id="{D9DEBE99-FE38-4433-85FE-1012E05883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3878" y="-464"/>
            <a:ext cx="2646" cy="3429000"/>
          </a:xfrm>
          <a:prstGeom prst="line">
            <a:avLst/>
          </a:prstGeom>
          <a:solidFill>
            <a:schemeClr val="tx2">
              <a:alpha val="60000"/>
            </a:schemeClr>
          </a:solidFill>
          <a:ln w="19050">
            <a:solidFill>
              <a:schemeClr val="tx2">
                <a:alpha val="60000"/>
              </a:schemeClr>
            </a:solidFill>
          </a:ln>
          <a:effectLst/>
        </p:spPr>
      </p:cxnSp>
      <p:sp>
        <p:nvSpPr>
          <p:cNvPr id="3" name="Espace réservé du contenu 2">
            <a:extLst>
              <a:ext uri="{FF2B5EF4-FFF2-40B4-BE49-F238E27FC236}">
                <a16:creationId xmlns:a16="http://schemas.microsoft.com/office/drawing/2014/main" id="{8B8A790A-06CA-417F-908F-564784E3BDDB}"/>
              </a:ext>
            </a:extLst>
          </p:cNvPr>
          <p:cNvSpPr>
            <a:spLocks noGrp="1"/>
          </p:cNvSpPr>
          <p:nvPr>
            <p:ph idx="1"/>
          </p:nvPr>
        </p:nvSpPr>
        <p:spPr>
          <a:xfrm>
            <a:off x="6945352" y="2249487"/>
            <a:ext cx="4413737" cy="3541714"/>
          </a:xfrm>
        </p:spPr>
        <p:txBody>
          <a:bodyPr>
            <a:normAutofit/>
          </a:bodyPr>
          <a:lstStyle/>
          <a:p>
            <a:r>
              <a:rPr lang="fr-FR" dirty="0"/>
              <a:t>Pourquoi l’éthique est-elle nécessaire ?</a:t>
            </a:r>
          </a:p>
          <a:p>
            <a:endParaRPr lang="fr-FR" dirty="0"/>
          </a:p>
          <a:p>
            <a:endParaRPr lang="fr-FR" dirty="0"/>
          </a:p>
        </p:txBody>
      </p:sp>
      <p:cxnSp>
        <p:nvCxnSpPr>
          <p:cNvPr id="73" name="Straight Connector 72">
            <a:extLst>
              <a:ext uri="{FF2B5EF4-FFF2-40B4-BE49-F238E27FC236}">
                <a16:creationId xmlns:a16="http://schemas.microsoft.com/office/drawing/2014/main" id="{0ED84A1E-BC4C-4D60-8A01-CAC6AA1EFB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5" name="Straight Connector 74">
            <a:extLst>
              <a:ext uri="{FF2B5EF4-FFF2-40B4-BE49-F238E27FC236}">
                <a16:creationId xmlns:a16="http://schemas.microsoft.com/office/drawing/2014/main" id="{F572885A-3F48-463E-82AF-D40C46EE7A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7" name="Rectangle 6">
            <a:extLst>
              <a:ext uri="{FF2B5EF4-FFF2-40B4-BE49-F238E27FC236}">
                <a16:creationId xmlns:a16="http://schemas.microsoft.com/office/drawing/2014/main" id="{642E9749-C20F-49A8-9A7E-C04ABB82ECD8}"/>
              </a:ext>
            </a:extLst>
          </p:cNvPr>
          <p:cNvSpPr/>
          <p:nvPr/>
        </p:nvSpPr>
        <p:spPr>
          <a:xfrm>
            <a:off x="7166696" y="3417888"/>
            <a:ext cx="1434002" cy="1254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635A072A-7EE2-40AD-AC0F-9706FFA79A9B}"/>
              </a:ext>
            </a:extLst>
          </p:cNvPr>
          <p:cNvPicPr>
            <a:picLocks noChangeAspect="1"/>
          </p:cNvPicPr>
          <p:nvPr/>
        </p:nvPicPr>
        <p:blipFill>
          <a:blip r:embed="rId7"/>
          <a:stretch>
            <a:fillRect/>
          </a:stretch>
        </p:blipFill>
        <p:spPr>
          <a:xfrm>
            <a:off x="8915022" y="3427415"/>
            <a:ext cx="1365500" cy="1247898"/>
          </a:xfrm>
          <a:prstGeom prst="rect">
            <a:avLst/>
          </a:prstGeom>
        </p:spPr>
      </p:pic>
      <p:sp>
        <p:nvSpPr>
          <p:cNvPr id="10" name="Rectangle 9">
            <a:extLst>
              <a:ext uri="{FF2B5EF4-FFF2-40B4-BE49-F238E27FC236}">
                <a16:creationId xmlns:a16="http://schemas.microsoft.com/office/drawing/2014/main" id="{C217999C-2595-49C1-BC49-6EC4801CA9A8}"/>
              </a:ext>
            </a:extLst>
          </p:cNvPr>
          <p:cNvSpPr/>
          <p:nvPr/>
        </p:nvSpPr>
        <p:spPr>
          <a:xfrm>
            <a:off x="7347668" y="4961731"/>
            <a:ext cx="2841528" cy="1146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28C20D6C-AE5F-4025-9DE3-CB409714CD58}"/>
              </a:ext>
            </a:extLst>
          </p:cNvPr>
          <p:cNvSpPr txBox="1"/>
          <p:nvPr/>
        </p:nvSpPr>
        <p:spPr>
          <a:xfrm>
            <a:off x="7247657" y="3431114"/>
            <a:ext cx="1353039" cy="1015663"/>
          </a:xfrm>
          <a:prstGeom prst="rect">
            <a:avLst/>
          </a:prstGeom>
          <a:noFill/>
        </p:spPr>
        <p:txBody>
          <a:bodyPr wrap="square" rtlCol="0">
            <a:spAutoFit/>
          </a:bodyPr>
          <a:lstStyle/>
          <a:p>
            <a:r>
              <a:rPr lang="fr-FR" dirty="0"/>
              <a:t>Hans </a:t>
            </a:r>
            <a:r>
              <a:rPr lang="fr-FR" dirty="0" err="1"/>
              <a:t>Kammler</a:t>
            </a:r>
            <a:r>
              <a:rPr lang="fr-FR" dirty="0"/>
              <a:t> </a:t>
            </a:r>
          </a:p>
          <a:p>
            <a:r>
              <a:rPr lang="fr-FR" sz="1200" dirty="0">
                <a:solidFill>
                  <a:schemeClr val="bg1"/>
                </a:solidFill>
              </a:rPr>
              <a:t>V2 et Auschwitz-Birkenau</a:t>
            </a:r>
          </a:p>
        </p:txBody>
      </p:sp>
      <p:sp>
        <p:nvSpPr>
          <p:cNvPr id="70" name="ZoneTexte 69">
            <a:extLst>
              <a:ext uri="{FF2B5EF4-FFF2-40B4-BE49-F238E27FC236}">
                <a16:creationId xmlns:a16="http://schemas.microsoft.com/office/drawing/2014/main" id="{0109CE09-7109-4308-8E96-34CB82DBC60C}"/>
              </a:ext>
            </a:extLst>
          </p:cNvPr>
          <p:cNvSpPr txBox="1"/>
          <p:nvPr/>
        </p:nvSpPr>
        <p:spPr>
          <a:xfrm>
            <a:off x="8934072" y="3513693"/>
            <a:ext cx="1294249" cy="923330"/>
          </a:xfrm>
          <a:prstGeom prst="rect">
            <a:avLst/>
          </a:prstGeom>
          <a:noFill/>
        </p:spPr>
        <p:txBody>
          <a:bodyPr wrap="square" rtlCol="0">
            <a:spAutoFit/>
          </a:bodyPr>
          <a:lstStyle/>
          <a:p>
            <a:r>
              <a:rPr lang="fr-FR" dirty="0"/>
              <a:t>Pol Pot</a:t>
            </a:r>
          </a:p>
          <a:p>
            <a:r>
              <a:rPr lang="fr-FR" sz="1200" dirty="0">
                <a:solidFill>
                  <a:schemeClr val="bg1"/>
                </a:solidFill>
              </a:rPr>
              <a:t>20% de la pop. Cambodgienne, 1,7 M de morts</a:t>
            </a:r>
          </a:p>
        </p:txBody>
      </p:sp>
      <p:sp>
        <p:nvSpPr>
          <p:cNvPr id="72" name="ZoneTexte 71">
            <a:extLst>
              <a:ext uri="{FF2B5EF4-FFF2-40B4-BE49-F238E27FC236}">
                <a16:creationId xmlns:a16="http://schemas.microsoft.com/office/drawing/2014/main" id="{68A7EFE9-FB70-4A88-8223-AB652F16F6BE}"/>
              </a:ext>
            </a:extLst>
          </p:cNvPr>
          <p:cNvSpPr txBox="1"/>
          <p:nvPr/>
        </p:nvSpPr>
        <p:spPr>
          <a:xfrm>
            <a:off x="7504700" y="5041900"/>
            <a:ext cx="2080684" cy="738664"/>
          </a:xfrm>
          <a:prstGeom prst="rect">
            <a:avLst/>
          </a:prstGeom>
          <a:noFill/>
        </p:spPr>
        <p:txBody>
          <a:bodyPr wrap="square" rtlCol="0">
            <a:spAutoFit/>
          </a:bodyPr>
          <a:lstStyle/>
          <a:p>
            <a:r>
              <a:rPr lang="fr-FR" dirty="0" err="1"/>
              <a:t>Naftali</a:t>
            </a:r>
            <a:r>
              <a:rPr lang="fr-FR" dirty="0"/>
              <a:t> </a:t>
            </a:r>
            <a:r>
              <a:rPr lang="fr-FR" dirty="0" err="1"/>
              <a:t>Frenkel</a:t>
            </a:r>
            <a:endParaRPr lang="fr-FR" dirty="0"/>
          </a:p>
          <a:p>
            <a:r>
              <a:rPr lang="fr-FR" sz="1200" dirty="0">
                <a:solidFill>
                  <a:schemeClr val="bg1"/>
                </a:solidFill>
              </a:rPr>
              <a:t>Tortionnaire, « amélioration » des goulags</a:t>
            </a:r>
          </a:p>
        </p:txBody>
      </p:sp>
    </p:spTree>
    <p:extLst>
      <p:ext uri="{BB962C8B-B14F-4D97-AF65-F5344CB8AC3E}">
        <p14:creationId xmlns:p14="http://schemas.microsoft.com/office/powerpoint/2010/main" val="1149149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54F02-95FD-499E-B423-E5523B458280}"/>
              </a:ext>
            </a:extLst>
          </p:cNvPr>
          <p:cNvSpPr>
            <a:spLocks noGrp="1"/>
          </p:cNvSpPr>
          <p:nvPr>
            <p:ph type="title"/>
          </p:nvPr>
        </p:nvSpPr>
        <p:spPr/>
        <p:txBody>
          <a:bodyPr/>
          <a:lstStyle/>
          <a:p>
            <a:r>
              <a:rPr lang="fr-FR" dirty="0"/>
              <a:t>introduction</a:t>
            </a:r>
          </a:p>
        </p:txBody>
      </p:sp>
      <p:sp>
        <p:nvSpPr>
          <p:cNvPr id="3" name="Espace réservé du contenu 2">
            <a:extLst>
              <a:ext uri="{FF2B5EF4-FFF2-40B4-BE49-F238E27FC236}">
                <a16:creationId xmlns:a16="http://schemas.microsoft.com/office/drawing/2014/main" id="{45998BBC-D2F0-42E0-825E-2F85B98B2CCD}"/>
              </a:ext>
            </a:extLst>
          </p:cNvPr>
          <p:cNvSpPr>
            <a:spLocks noGrp="1"/>
          </p:cNvSpPr>
          <p:nvPr>
            <p:ph idx="1"/>
          </p:nvPr>
        </p:nvSpPr>
        <p:spPr/>
        <p:txBody>
          <a:bodyPr>
            <a:normAutofit fontScale="92500" lnSpcReduction="10000"/>
          </a:bodyPr>
          <a:lstStyle/>
          <a:p>
            <a:r>
              <a:rPr lang="fr-FR" dirty="0"/>
              <a:t>Le travail doit être documenté, mais non copié. Les sources doivent utilisées pour aider votre argumentation, votre analyse et non la remplacer.</a:t>
            </a:r>
          </a:p>
          <a:p>
            <a:r>
              <a:rPr lang="fr-FR" dirty="0"/>
              <a:t>Vous sources doivent être « universitaires » et non issues de 20minutes, d’un forum, blog, youtubeur, TPE, ou autre.</a:t>
            </a:r>
          </a:p>
          <a:p>
            <a:r>
              <a:rPr lang="fr-FR" dirty="0"/>
              <a:t>Présentation orale : vous présenterez le cas en ébauchant la réflexion éthique en vous appuyant sur le document écrit « Petit manuel d’éthique appliquée » de Laurent Rollet. Le document écrit reprendra les éléments de votre présentation en les étayant bien sûr.</a:t>
            </a:r>
          </a:p>
          <a:p>
            <a:endParaRPr lang="fr-FR" dirty="0"/>
          </a:p>
        </p:txBody>
      </p:sp>
    </p:spTree>
    <p:extLst>
      <p:ext uri="{BB962C8B-B14F-4D97-AF65-F5344CB8AC3E}">
        <p14:creationId xmlns:p14="http://schemas.microsoft.com/office/powerpoint/2010/main" val="1701253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97EA57-A31E-4F27-B0A0-540C7669D40F}"/>
              </a:ext>
            </a:extLst>
          </p:cNvPr>
          <p:cNvSpPr>
            <a:spLocks noGrp="1"/>
          </p:cNvSpPr>
          <p:nvPr>
            <p:ph type="title"/>
          </p:nvPr>
        </p:nvSpPr>
        <p:spPr/>
        <p:txBody>
          <a:bodyPr/>
          <a:lstStyle/>
          <a:p>
            <a:r>
              <a:rPr lang="fr-FR" dirty="0"/>
              <a:t>Éthique et ingénierie</a:t>
            </a:r>
          </a:p>
        </p:txBody>
      </p:sp>
      <p:sp>
        <p:nvSpPr>
          <p:cNvPr id="3" name="Espace réservé du contenu 2">
            <a:extLst>
              <a:ext uri="{FF2B5EF4-FFF2-40B4-BE49-F238E27FC236}">
                <a16:creationId xmlns:a16="http://schemas.microsoft.com/office/drawing/2014/main" id="{9C479AAD-75EA-4A22-BC90-886AC8265455}"/>
              </a:ext>
            </a:extLst>
          </p:cNvPr>
          <p:cNvSpPr>
            <a:spLocks noGrp="1"/>
          </p:cNvSpPr>
          <p:nvPr>
            <p:ph idx="1"/>
          </p:nvPr>
        </p:nvSpPr>
        <p:spPr/>
        <p:txBody>
          <a:bodyPr/>
          <a:lstStyle/>
          <a:p>
            <a:r>
              <a:rPr lang="fr-FR" dirty="0"/>
              <a:t>« Un bon ingénieur fait de l’éthique sans le savoir », entretien avec Jacques Arnould, 17 mars 2017.</a:t>
            </a:r>
          </a:p>
          <a:p>
            <a:r>
              <a:rPr lang="fr-FR" dirty="0"/>
              <a:t>Il résume l’éthique aux questions sur la </a:t>
            </a:r>
          </a:p>
          <a:p>
            <a:pPr marL="0" indent="0">
              <a:buNone/>
            </a:pPr>
            <a:r>
              <a:rPr lang="fr-FR" dirty="0"/>
              <a:t>finalité, les moyens et les conséquences.</a:t>
            </a:r>
          </a:p>
          <a:p>
            <a:endParaRPr lang="fr-FR" dirty="0"/>
          </a:p>
          <a:p>
            <a:r>
              <a:rPr lang="fr-FR" dirty="0"/>
              <a:t>Être une profession à part entière</a:t>
            </a:r>
          </a:p>
        </p:txBody>
      </p:sp>
      <p:pic>
        <p:nvPicPr>
          <p:cNvPr id="6" name="Image 5">
            <a:hlinkClick r:id="rId2"/>
            <a:extLst>
              <a:ext uri="{FF2B5EF4-FFF2-40B4-BE49-F238E27FC236}">
                <a16:creationId xmlns:a16="http://schemas.microsoft.com/office/drawing/2014/main" id="{A4856B24-AA81-4640-A29F-60D71D4E450E}"/>
              </a:ext>
            </a:extLst>
          </p:cNvPr>
          <p:cNvPicPr>
            <a:picLocks noChangeAspect="1"/>
          </p:cNvPicPr>
          <p:nvPr/>
        </p:nvPicPr>
        <p:blipFill>
          <a:blip r:embed="rId3"/>
          <a:stretch>
            <a:fillRect/>
          </a:stretch>
        </p:blipFill>
        <p:spPr>
          <a:xfrm>
            <a:off x="9206144" y="0"/>
            <a:ext cx="1841267" cy="2188423"/>
          </a:xfrm>
          <a:prstGeom prst="rect">
            <a:avLst/>
          </a:prstGeom>
        </p:spPr>
      </p:pic>
      <p:pic>
        <p:nvPicPr>
          <p:cNvPr id="8" name="Graphique 7" descr="Double geste d’appui">
            <a:extLst>
              <a:ext uri="{FF2B5EF4-FFF2-40B4-BE49-F238E27FC236}">
                <a16:creationId xmlns:a16="http://schemas.microsoft.com/office/drawing/2014/main" id="{2D4A530E-F6BF-47D9-9DC8-1BEF51E445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6108" y="179811"/>
            <a:ext cx="725711" cy="725711"/>
          </a:xfrm>
          <a:prstGeom prst="rect">
            <a:avLst/>
          </a:prstGeom>
        </p:spPr>
      </p:pic>
      <p:pic>
        <p:nvPicPr>
          <p:cNvPr id="11" name="Image 10">
            <a:extLst>
              <a:ext uri="{FF2B5EF4-FFF2-40B4-BE49-F238E27FC236}">
                <a16:creationId xmlns:a16="http://schemas.microsoft.com/office/drawing/2014/main" id="{DDA7C81F-1122-4A74-9DE4-02F2EBFC707A}"/>
              </a:ext>
            </a:extLst>
          </p:cNvPr>
          <p:cNvPicPr>
            <a:picLocks noChangeAspect="1"/>
          </p:cNvPicPr>
          <p:nvPr/>
        </p:nvPicPr>
        <p:blipFill>
          <a:blip r:embed="rId6"/>
          <a:stretch>
            <a:fillRect/>
          </a:stretch>
        </p:blipFill>
        <p:spPr>
          <a:xfrm>
            <a:off x="6498090" y="3429000"/>
            <a:ext cx="5416107" cy="3046560"/>
          </a:xfrm>
          <a:prstGeom prst="rect">
            <a:avLst/>
          </a:prstGeom>
        </p:spPr>
      </p:pic>
    </p:spTree>
    <p:extLst>
      <p:ext uri="{BB962C8B-B14F-4D97-AF65-F5344CB8AC3E}">
        <p14:creationId xmlns:p14="http://schemas.microsoft.com/office/powerpoint/2010/main" val="1138231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4536AB1-A3C4-465F-88DC-7AF47D46CBF3}"/>
              </a:ext>
            </a:extLst>
          </p:cNvPr>
          <p:cNvSpPr>
            <a:spLocks noGrp="1"/>
          </p:cNvSpPr>
          <p:nvPr>
            <p:ph type="title"/>
          </p:nvPr>
        </p:nvSpPr>
        <p:spPr/>
        <p:txBody>
          <a:bodyPr>
            <a:normAutofit fontScale="90000"/>
          </a:bodyPr>
          <a:lstStyle/>
          <a:p>
            <a:r>
              <a:rPr lang="fr-FR" dirty="0"/>
              <a:t>Charte d’Ethique de l’Ingénieur</a:t>
            </a:r>
            <a:br>
              <a:rPr lang="fr-FR" dirty="0"/>
            </a:br>
            <a:r>
              <a:rPr lang="fr-FR" dirty="0"/>
              <a:t>Préambule</a:t>
            </a:r>
            <a:br>
              <a:rPr lang="fr-FR" dirty="0"/>
            </a:br>
            <a:endParaRPr lang="fr-FR" dirty="0"/>
          </a:p>
        </p:txBody>
      </p:sp>
      <p:sp>
        <p:nvSpPr>
          <p:cNvPr id="9" name="Espace réservé du contenu 8">
            <a:extLst>
              <a:ext uri="{FF2B5EF4-FFF2-40B4-BE49-F238E27FC236}">
                <a16:creationId xmlns:a16="http://schemas.microsoft.com/office/drawing/2014/main" id="{F9D78137-7E4B-462A-8A81-D5181A9E1E56}"/>
              </a:ext>
            </a:extLst>
          </p:cNvPr>
          <p:cNvSpPr>
            <a:spLocks noGrp="1"/>
          </p:cNvSpPr>
          <p:nvPr>
            <p:ph idx="1"/>
          </p:nvPr>
        </p:nvSpPr>
        <p:spPr>
          <a:xfrm>
            <a:off x="1141412" y="1784412"/>
            <a:ext cx="9905999" cy="4738308"/>
          </a:xfrm>
        </p:spPr>
        <p:txBody>
          <a:bodyPr>
            <a:normAutofit fontScale="62500" lnSpcReduction="20000"/>
          </a:bodyPr>
          <a:lstStyle/>
          <a:p>
            <a:r>
              <a:rPr lang="fr-FR" sz="2900" dirty="0"/>
              <a:t>AG CNISF 12 mai 2001</a:t>
            </a:r>
          </a:p>
          <a:p>
            <a:r>
              <a:rPr lang="fr-FR" sz="2900" dirty="0"/>
              <a:t>Devenues de plus en plus puissantes les techniques apportent de grandes avancées dans la vie quotidienne, dans le devenir de notre société et de son environnement; mais elles sont aussi porteuses du risque de fortes nuisances.</a:t>
            </a:r>
          </a:p>
          <a:p>
            <a:r>
              <a:rPr lang="fr-FR" sz="2900" dirty="0"/>
              <a:t>Par ailleurs, tandis que leur complexité les rend difficilement compréhensibles, et que le pouvoir de l’information s'accroît, la désinformation peut conduire l’opinion publique à des sentiments exagérés de sûreté, à des psychoses sans fondement, à des peurs irraisonnées.</a:t>
            </a:r>
          </a:p>
          <a:p>
            <a:r>
              <a:rPr lang="fr-FR" sz="2900" dirty="0"/>
              <a:t>Les ingénieurs ont à assumer, en conséquence, un rôle essentiel et double dans la société, d'abord dans la maîtrise de ces techniques au service de la communauté humaine, et aussi dans la diffusion d'informations sur leurs possibilités réelles et sur leurs limites, et dans l’évaluation des avantages et des risques qu’elles engendrent.</a:t>
            </a:r>
          </a:p>
          <a:p>
            <a:r>
              <a:rPr lang="fr-FR" sz="2900" dirty="0"/>
              <a:t>Du fait des caractéristiques propres à l'exercice de leur métier, les ingénieurs ont un comportement empreint de rigueur; il devient de plus en plus impératif qu'ils clarifient et explicitent les repères qui servent de référence à ce comportement.</a:t>
            </a:r>
          </a:p>
          <a:p>
            <a:endParaRPr lang="fr-FR" dirty="0"/>
          </a:p>
        </p:txBody>
      </p:sp>
      <p:pic>
        <p:nvPicPr>
          <p:cNvPr id="10" name="Image 9">
            <a:extLst>
              <a:ext uri="{FF2B5EF4-FFF2-40B4-BE49-F238E27FC236}">
                <a16:creationId xmlns:a16="http://schemas.microsoft.com/office/drawing/2014/main" id="{DBD187F3-27B1-4EA9-BE92-CCBD0586065F}"/>
              </a:ext>
            </a:extLst>
          </p:cNvPr>
          <p:cNvPicPr>
            <a:picLocks noChangeAspect="1"/>
          </p:cNvPicPr>
          <p:nvPr/>
        </p:nvPicPr>
        <p:blipFill>
          <a:blip r:embed="rId2"/>
          <a:stretch>
            <a:fillRect/>
          </a:stretch>
        </p:blipFill>
        <p:spPr>
          <a:xfrm>
            <a:off x="8134985" y="130084"/>
            <a:ext cx="3491546" cy="1931494"/>
          </a:xfrm>
          <a:prstGeom prst="rect">
            <a:avLst/>
          </a:prstGeom>
        </p:spPr>
      </p:pic>
    </p:spTree>
    <p:extLst>
      <p:ext uri="{BB962C8B-B14F-4D97-AF65-F5344CB8AC3E}">
        <p14:creationId xmlns:p14="http://schemas.microsoft.com/office/powerpoint/2010/main" val="3757486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ED53C2-E4CA-487C-9CA4-C1D126F373C4}"/>
              </a:ext>
            </a:extLst>
          </p:cNvPr>
          <p:cNvSpPr>
            <a:spLocks noGrp="1"/>
          </p:cNvSpPr>
          <p:nvPr>
            <p:ph type="title"/>
          </p:nvPr>
        </p:nvSpPr>
        <p:spPr/>
        <p:txBody>
          <a:bodyPr/>
          <a:lstStyle/>
          <a:p>
            <a:r>
              <a:rPr lang="fr-FR" dirty="0"/>
              <a:t>Charte d’Ethique de l’Ingénieur</a:t>
            </a:r>
            <a:br>
              <a:rPr lang="fr-FR" dirty="0"/>
            </a:br>
            <a:r>
              <a:rPr lang="fr-FR" dirty="0"/>
              <a:t>Préambule</a:t>
            </a:r>
          </a:p>
        </p:txBody>
      </p:sp>
      <p:sp>
        <p:nvSpPr>
          <p:cNvPr id="3" name="Espace réservé du contenu 2">
            <a:extLst>
              <a:ext uri="{FF2B5EF4-FFF2-40B4-BE49-F238E27FC236}">
                <a16:creationId xmlns:a16="http://schemas.microsoft.com/office/drawing/2014/main" id="{6B21B0D2-4BCA-4234-A529-47EAB32CE7FA}"/>
              </a:ext>
            </a:extLst>
          </p:cNvPr>
          <p:cNvSpPr>
            <a:spLocks noGrp="1"/>
          </p:cNvSpPr>
          <p:nvPr>
            <p:ph idx="1"/>
          </p:nvPr>
        </p:nvSpPr>
        <p:spPr>
          <a:xfrm>
            <a:off x="1141412" y="2361246"/>
            <a:ext cx="9905999" cy="4252913"/>
          </a:xfrm>
        </p:spPr>
        <p:txBody>
          <a:bodyPr>
            <a:normAutofit fontScale="92500" lnSpcReduction="20000"/>
          </a:bodyPr>
          <a:lstStyle/>
          <a:p>
            <a:r>
              <a:rPr lang="fr-FR" sz="2400" dirty="0"/>
              <a:t>C’est pourquoi IESF s'est doté d'une Charte d’Ethique. Cette Charte doit être considérée comme la profession de foi de tous ceux qui figurent dans le Répertoire Français des Ingénieurs créé par IESF.</a:t>
            </a:r>
          </a:p>
          <a:p>
            <a:r>
              <a:rPr lang="fr-FR" dirty="0"/>
              <a:t>Référence pour les ingénieurs, la Charte aidera les élèves-ingénieurs à se préparer à l’exercice de leur métier. Elle permettra que les valeurs qui guident les ingénieurs soient mieux comprises de tous. </a:t>
            </a:r>
          </a:p>
          <a:p>
            <a:r>
              <a:rPr lang="fr-FR" dirty="0"/>
              <a:t>L'appellation "code de déontologie" sera désormais réservée à des documents qui définissent les comportements professionnels corrects dans chacun des métiers d'ingénieurs et dont le non-respect </a:t>
            </a:r>
            <a:r>
              <a:rPr lang="fr-FR" dirty="0">
                <a:solidFill>
                  <a:srgbClr val="C00000"/>
                </a:solidFill>
                <a:highlight>
                  <a:srgbClr val="FFFF00"/>
                </a:highlight>
              </a:rPr>
              <a:t>pourrait</a:t>
            </a:r>
            <a:r>
              <a:rPr lang="fr-FR" dirty="0"/>
              <a:t> entraîner l'application de sanctions. </a:t>
            </a:r>
          </a:p>
          <a:p>
            <a:r>
              <a:rPr lang="fr-FR" dirty="0"/>
              <a:t>IESF remercie par avance tous ceux qui, par leurs interventions, contribueront à faire connaître la Charte, à la faire respecter, à la faire vivre et à la faire progresser</a:t>
            </a:r>
          </a:p>
        </p:txBody>
      </p:sp>
      <p:pic>
        <p:nvPicPr>
          <p:cNvPr id="4" name="Image 3">
            <a:extLst>
              <a:ext uri="{FF2B5EF4-FFF2-40B4-BE49-F238E27FC236}">
                <a16:creationId xmlns:a16="http://schemas.microsoft.com/office/drawing/2014/main" id="{3F99383E-163B-4A1E-AEC2-5ABB2B6704EF}"/>
              </a:ext>
            </a:extLst>
          </p:cNvPr>
          <p:cNvPicPr>
            <a:picLocks noChangeAspect="1"/>
          </p:cNvPicPr>
          <p:nvPr/>
        </p:nvPicPr>
        <p:blipFill>
          <a:blip r:embed="rId2"/>
          <a:stretch>
            <a:fillRect/>
          </a:stretch>
        </p:blipFill>
        <p:spPr>
          <a:xfrm>
            <a:off x="8834552" y="9497"/>
            <a:ext cx="2984001" cy="2239990"/>
          </a:xfrm>
          <a:prstGeom prst="rect">
            <a:avLst/>
          </a:prstGeom>
        </p:spPr>
      </p:pic>
    </p:spTree>
    <p:extLst>
      <p:ext uri="{BB962C8B-B14F-4D97-AF65-F5344CB8AC3E}">
        <p14:creationId xmlns:p14="http://schemas.microsoft.com/office/powerpoint/2010/main" val="287270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hlinkClick r:id="rId2"/>
            <a:extLst>
              <a:ext uri="{FF2B5EF4-FFF2-40B4-BE49-F238E27FC236}">
                <a16:creationId xmlns:a16="http://schemas.microsoft.com/office/drawing/2014/main" id="{DB8DDC45-0557-4B00-A90C-ACF70E59C95E}"/>
              </a:ext>
            </a:extLst>
          </p:cNvPr>
          <p:cNvPicPr>
            <a:picLocks noChangeAspect="1"/>
          </p:cNvPicPr>
          <p:nvPr/>
        </p:nvPicPr>
        <p:blipFill>
          <a:blip r:embed="rId3"/>
          <a:stretch>
            <a:fillRect/>
          </a:stretch>
        </p:blipFill>
        <p:spPr>
          <a:xfrm>
            <a:off x="3551103" y="0"/>
            <a:ext cx="5089793" cy="6858000"/>
          </a:xfrm>
          <a:prstGeom prst="rect">
            <a:avLst/>
          </a:prstGeom>
        </p:spPr>
      </p:pic>
      <p:pic>
        <p:nvPicPr>
          <p:cNvPr id="7" name="Graphique 6" descr="Double geste d’appui">
            <a:extLst>
              <a:ext uri="{FF2B5EF4-FFF2-40B4-BE49-F238E27FC236}">
                <a16:creationId xmlns:a16="http://schemas.microsoft.com/office/drawing/2014/main" id="{41C2FA98-4F59-4E06-A8A2-C58A430A43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3360" y="3134360"/>
            <a:ext cx="914400" cy="914400"/>
          </a:xfrm>
          <a:prstGeom prst="rect">
            <a:avLst/>
          </a:prstGeom>
        </p:spPr>
      </p:pic>
    </p:spTree>
    <p:extLst>
      <p:ext uri="{BB962C8B-B14F-4D97-AF65-F5344CB8AC3E}">
        <p14:creationId xmlns:p14="http://schemas.microsoft.com/office/powerpoint/2010/main" val="2608533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Image 4">
            <a:extLst>
              <a:ext uri="{FF2B5EF4-FFF2-40B4-BE49-F238E27FC236}">
                <a16:creationId xmlns:a16="http://schemas.microsoft.com/office/drawing/2014/main" id="{88776CB3-8580-4C74-8294-811F9E0BA865}"/>
              </a:ext>
            </a:extLst>
          </p:cNvPr>
          <p:cNvPicPr>
            <a:picLocks noChangeAspect="1"/>
          </p:cNvPicPr>
          <p:nvPr/>
        </p:nvPicPr>
        <p:blipFill rotWithShape="1">
          <a:blip r:embed="rId4">
            <a:alphaModFix/>
          </a:blip>
          <a:srcRect t="5156" b="9913"/>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5"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6"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7"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8"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9"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7" name="Group 16">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6"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7"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8"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9"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9" name="Group 18">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0"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1"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2"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3"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4"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5"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re 1">
            <a:extLst>
              <a:ext uri="{FF2B5EF4-FFF2-40B4-BE49-F238E27FC236}">
                <a16:creationId xmlns:a16="http://schemas.microsoft.com/office/drawing/2014/main" id="{39D51EA4-4C1B-476E-A82E-CBEFF3F7983C}"/>
              </a:ext>
            </a:extLst>
          </p:cNvPr>
          <p:cNvSpPr>
            <a:spLocks noGrp="1"/>
          </p:cNvSpPr>
          <p:nvPr>
            <p:ph type="title"/>
          </p:nvPr>
        </p:nvSpPr>
        <p:spPr>
          <a:xfrm>
            <a:off x="1143001" y="1007533"/>
            <a:ext cx="9905998" cy="1092200"/>
          </a:xfrm>
        </p:spPr>
        <p:txBody>
          <a:bodyPr>
            <a:normAutofit/>
          </a:bodyPr>
          <a:lstStyle/>
          <a:p>
            <a:pPr algn="ctr"/>
            <a:r>
              <a:rPr lang="fr-FR" dirty="0"/>
              <a:t>Éthique et ingénierie</a:t>
            </a:r>
          </a:p>
        </p:txBody>
      </p:sp>
      <p:sp>
        <p:nvSpPr>
          <p:cNvPr id="3" name="Espace réservé du contenu 2">
            <a:extLst>
              <a:ext uri="{FF2B5EF4-FFF2-40B4-BE49-F238E27FC236}">
                <a16:creationId xmlns:a16="http://schemas.microsoft.com/office/drawing/2014/main" id="{BB41FA2D-D00C-4D1C-B3D5-0D4AAB6E1E54}"/>
              </a:ext>
            </a:extLst>
          </p:cNvPr>
          <p:cNvSpPr>
            <a:spLocks noGrp="1"/>
          </p:cNvSpPr>
          <p:nvPr>
            <p:ph idx="1"/>
          </p:nvPr>
        </p:nvSpPr>
        <p:spPr>
          <a:xfrm>
            <a:off x="1143001" y="2252134"/>
            <a:ext cx="9905999" cy="3454399"/>
          </a:xfrm>
        </p:spPr>
        <p:txBody>
          <a:bodyPr anchor="ctr">
            <a:normAutofit/>
          </a:bodyPr>
          <a:lstStyle/>
          <a:p>
            <a:pPr>
              <a:lnSpc>
                <a:spcPct val="110000"/>
              </a:lnSpc>
            </a:pPr>
            <a:r>
              <a:rPr lang="fr-FR" sz="2000" dirty="0"/>
              <a:t>Pas de règlementation en soi mais un statut d’ingénieur à part, l’ingénieur qualifié (</a:t>
            </a:r>
            <a:r>
              <a:rPr lang="fr-FR" sz="2000" i="1" dirty="0" err="1"/>
              <a:t>chartered</a:t>
            </a:r>
            <a:r>
              <a:rPr lang="fr-FR" sz="2000" i="1" dirty="0"/>
              <a:t> </a:t>
            </a:r>
            <a:r>
              <a:rPr lang="fr-FR" sz="2000" i="1" dirty="0" err="1"/>
              <a:t>engineer</a:t>
            </a:r>
            <a:r>
              <a:rPr lang="fr-FR" sz="2000" dirty="0"/>
              <a:t>)</a:t>
            </a:r>
          </a:p>
          <a:p>
            <a:pPr>
              <a:lnSpc>
                <a:spcPct val="110000"/>
              </a:lnSpc>
            </a:pPr>
            <a:r>
              <a:rPr lang="fr-FR" sz="2000" dirty="0"/>
              <a:t>Une certification supérieure pour les ingénieurs</a:t>
            </a:r>
          </a:p>
          <a:p>
            <a:pPr>
              <a:lnSpc>
                <a:spcPct val="110000"/>
              </a:lnSpc>
            </a:pPr>
            <a:r>
              <a:rPr lang="fr-FR" sz="2000" dirty="0"/>
              <a:t>Délivrée par l’</a:t>
            </a:r>
            <a:r>
              <a:rPr lang="fr-FR" sz="2000" i="1" dirty="0"/>
              <a:t>Engineering </a:t>
            </a:r>
            <a:r>
              <a:rPr lang="fr-FR" sz="2000" i="1" dirty="0" err="1"/>
              <a:t>council</a:t>
            </a:r>
            <a:endParaRPr lang="fr-FR" sz="2000" i="1" dirty="0"/>
          </a:p>
          <a:p>
            <a:pPr>
              <a:lnSpc>
                <a:spcPct val="110000"/>
              </a:lnSpc>
            </a:pPr>
            <a:r>
              <a:rPr lang="fr-FR" sz="2000" dirty="0"/>
              <a:t>Nécessité d’avoir un master reconnu en ingénierie et au moins 4 ans d’expérience professionnelle enregistrée et validée</a:t>
            </a:r>
          </a:p>
          <a:p>
            <a:pPr>
              <a:lnSpc>
                <a:spcPct val="110000"/>
              </a:lnSpc>
            </a:pPr>
            <a:r>
              <a:rPr lang="fr-FR" sz="2000" dirty="0"/>
              <a:t>180000 </a:t>
            </a:r>
            <a:r>
              <a:rPr lang="fr-FR" sz="2000" i="1" dirty="0" err="1"/>
              <a:t>chartered</a:t>
            </a:r>
            <a:r>
              <a:rPr lang="fr-FR" sz="2000" i="1" dirty="0"/>
              <a:t> </a:t>
            </a:r>
            <a:r>
              <a:rPr lang="fr-FR" sz="2000" i="1" dirty="0" err="1"/>
              <a:t>engineers</a:t>
            </a:r>
            <a:endParaRPr lang="fr-FR" sz="2000" i="1" dirty="0"/>
          </a:p>
        </p:txBody>
      </p:sp>
    </p:spTree>
    <p:extLst>
      <p:ext uri="{BB962C8B-B14F-4D97-AF65-F5344CB8AC3E}">
        <p14:creationId xmlns:p14="http://schemas.microsoft.com/office/powerpoint/2010/main" val="2541569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Image 4">
            <a:extLst>
              <a:ext uri="{FF2B5EF4-FFF2-40B4-BE49-F238E27FC236}">
                <a16:creationId xmlns:a16="http://schemas.microsoft.com/office/drawing/2014/main" id="{9D89B720-2BF4-4720-B2AA-0895679623F0}"/>
              </a:ext>
            </a:extLst>
          </p:cNvPr>
          <p:cNvPicPr>
            <a:picLocks noChangeAspect="1"/>
          </p:cNvPicPr>
          <p:nvPr/>
        </p:nvPicPr>
        <p:blipFill rotWithShape="1">
          <a:blip r:embed="rId4">
            <a:alphaModFix/>
          </a:blip>
          <a:srcRect t="3920" b="11785"/>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5"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6"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7"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8"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9"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7" name="Group 16">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0"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1"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2"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3"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4"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5"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6"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7"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8"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9"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9" name="Group 18">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0"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1"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2"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3"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4"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5"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re 1">
            <a:extLst>
              <a:ext uri="{FF2B5EF4-FFF2-40B4-BE49-F238E27FC236}">
                <a16:creationId xmlns:a16="http://schemas.microsoft.com/office/drawing/2014/main" id="{D0234C1E-95A7-48B8-90E7-AB8488280A47}"/>
              </a:ext>
            </a:extLst>
          </p:cNvPr>
          <p:cNvSpPr>
            <a:spLocks noGrp="1"/>
          </p:cNvSpPr>
          <p:nvPr>
            <p:ph type="title"/>
          </p:nvPr>
        </p:nvSpPr>
        <p:spPr>
          <a:xfrm>
            <a:off x="1143001" y="1007533"/>
            <a:ext cx="9905998" cy="1092200"/>
          </a:xfrm>
        </p:spPr>
        <p:txBody>
          <a:bodyPr>
            <a:normAutofit/>
          </a:bodyPr>
          <a:lstStyle/>
          <a:p>
            <a:pPr algn="ctr"/>
            <a:r>
              <a:rPr lang="fr-FR" dirty="0"/>
              <a:t>Éthique et ingénierie</a:t>
            </a:r>
          </a:p>
        </p:txBody>
      </p:sp>
      <p:sp>
        <p:nvSpPr>
          <p:cNvPr id="3" name="Espace réservé du contenu 2">
            <a:extLst>
              <a:ext uri="{FF2B5EF4-FFF2-40B4-BE49-F238E27FC236}">
                <a16:creationId xmlns:a16="http://schemas.microsoft.com/office/drawing/2014/main" id="{F0285E66-B05B-4283-AD8D-722B25622285}"/>
              </a:ext>
            </a:extLst>
          </p:cNvPr>
          <p:cNvSpPr>
            <a:spLocks noGrp="1"/>
          </p:cNvSpPr>
          <p:nvPr>
            <p:ph idx="1"/>
          </p:nvPr>
        </p:nvSpPr>
        <p:spPr>
          <a:xfrm>
            <a:off x="1143001" y="1801814"/>
            <a:ext cx="9905999" cy="4289952"/>
          </a:xfrm>
        </p:spPr>
        <p:txBody>
          <a:bodyPr anchor="ctr">
            <a:normAutofit lnSpcReduction="10000"/>
          </a:bodyPr>
          <a:lstStyle/>
          <a:p>
            <a:pPr>
              <a:lnSpc>
                <a:spcPct val="110000"/>
              </a:lnSpc>
            </a:pPr>
            <a:r>
              <a:rPr lang="fr-FR" sz="1300" b="1" dirty="0"/>
              <a:t> </a:t>
            </a:r>
            <a:r>
              <a:rPr lang="fr-FR" sz="1600" b="1" i="1" dirty="0" err="1"/>
              <a:t>Graduate</a:t>
            </a:r>
            <a:r>
              <a:rPr lang="fr-FR" sz="1600" b="1" i="1" dirty="0"/>
              <a:t> </a:t>
            </a:r>
            <a:r>
              <a:rPr lang="fr-FR" sz="1600" b="1" i="1" dirty="0" err="1"/>
              <a:t>engineer</a:t>
            </a:r>
            <a:r>
              <a:rPr lang="fr-FR" sz="1600" b="1" i="1" dirty="0"/>
              <a:t> </a:t>
            </a:r>
            <a:r>
              <a:rPr lang="fr-FR" sz="1600" dirty="0"/>
              <a:t>: toute personne possédant un diplôme d’ingénieur universitaire en 4 ans. Ce type d’ingénieur n’est pas autorisé (</a:t>
            </a:r>
            <a:r>
              <a:rPr lang="fr-FR" sz="1600" i="1" dirty="0" err="1"/>
              <a:t>licensed</a:t>
            </a:r>
            <a:r>
              <a:rPr lang="fr-FR" sz="1600" dirty="0"/>
              <a:t>) à travailler dans le secteur public et on le trouve principalement dans le secteur industriel ou dans les écoles d’ingénieurs et les universités (en tant que professeur). Ce statut est gouverné par une loi d’exemption (industrielle). </a:t>
            </a:r>
          </a:p>
          <a:p>
            <a:pPr>
              <a:lnSpc>
                <a:spcPct val="110000"/>
              </a:lnSpc>
            </a:pPr>
            <a:r>
              <a:rPr lang="fr-FR" sz="1600" b="1" i="1" dirty="0" err="1"/>
              <a:t>Licensed</a:t>
            </a:r>
            <a:r>
              <a:rPr lang="fr-FR" sz="1600" b="1" i="1" dirty="0"/>
              <a:t> </a:t>
            </a:r>
            <a:r>
              <a:rPr lang="fr-FR" sz="1600" b="1" i="1" dirty="0" err="1"/>
              <a:t>engineer</a:t>
            </a:r>
            <a:r>
              <a:rPr lang="fr-FR" sz="1600" b="1" i="1" dirty="0"/>
              <a:t> </a:t>
            </a:r>
            <a:r>
              <a:rPr lang="fr-FR" sz="1600" dirty="0"/>
              <a:t>: ce sont des </a:t>
            </a:r>
            <a:r>
              <a:rPr lang="fr-FR" sz="1600" i="1" dirty="0" err="1"/>
              <a:t>professional</a:t>
            </a:r>
            <a:r>
              <a:rPr lang="fr-FR" sz="1600" i="1" dirty="0"/>
              <a:t> </a:t>
            </a:r>
            <a:r>
              <a:rPr lang="fr-FR" sz="1600" i="1" dirty="0" err="1"/>
              <a:t>engineers</a:t>
            </a:r>
            <a:r>
              <a:rPr lang="fr-FR" sz="1600" dirty="0"/>
              <a:t>, dont les activités sont régulées par une autorisation d’exercice contrôlée au niveau des Etats. La licence est nécessaire pour travailler dans certains secteurs (sécurité, génie civil). </a:t>
            </a:r>
          </a:p>
          <a:p>
            <a:pPr>
              <a:lnSpc>
                <a:spcPct val="110000"/>
              </a:lnSpc>
            </a:pPr>
            <a:r>
              <a:rPr lang="fr-FR" sz="1600" dirty="0"/>
              <a:t>L’autorisation d’exercice ou la licence pour les ingénieurs est délivrée au niveau des Etats. La licence n’est valide que dans l’Etat où elle est accordée </a:t>
            </a:r>
          </a:p>
          <a:p>
            <a:pPr>
              <a:lnSpc>
                <a:spcPct val="110000"/>
              </a:lnSpc>
            </a:pPr>
            <a:r>
              <a:rPr lang="fr-FR" sz="1600" dirty="0"/>
              <a:t>Pour devenir </a:t>
            </a:r>
            <a:r>
              <a:rPr lang="fr-FR" sz="1600" i="1" dirty="0" err="1"/>
              <a:t>licenced</a:t>
            </a:r>
            <a:r>
              <a:rPr lang="fr-FR" sz="1600" i="1" dirty="0"/>
              <a:t> </a:t>
            </a:r>
            <a:r>
              <a:rPr lang="fr-FR" sz="1600" i="1" dirty="0" err="1"/>
              <a:t>engineer</a:t>
            </a:r>
            <a:r>
              <a:rPr lang="fr-FR" sz="1600" i="1" dirty="0"/>
              <a:t> </a:t>
            </a:r>
            <a:r>
              <a:rPr lang="fr-FR" sz="1600" dirty="0"/>
              <a:t>il faut valider une expérience professionnelle sous le parrainage d’un senior et passer différents examens : fondamentaux de l’ingénierie, principes pratiques de l’ingénierie et </a:t>
            </a:r>
            <a:r>
              <a:rPr lang="fr-FR" sz="1600" i="1" dirty="0"/>
              <a:t>Engineering </a:t>
            </a:r>
            <a:r>
              <a:rPr lang="fr-FR" sz="1600" i="1" dirty="0" err="1"/>
              <a:t>Ethics</a:t>
            </a:r>
            <a:r>
              <a:rPr lang="fr-FR" sz="1600" dirty="0"/>
              <a:t>. A partir de 2020, cours complémentaires aux études en ingénierie </a:t>
            </a:r>
          </a:p>
          <a:p>
            <a:pPr>
              <a:lnSpc>
                <a:spcPct val="110000"/>
              </a:lnSpc>
            </a:pPr>
            <a:r>
              <a:rPr lang="fr-FR" sz="1600" dirty="0"/>
              <a:t>Examens fédéraux rédigés par une instance nationale : le </a:t>
            </a:r>
            <a:r>
              <a:rPr lang="fr-FR" sz="1600" i="1" dirty="0"/>
              <a:t>National Council of </a:t>
            </a:r>
            <a:r>
              <a:rPr lang="fr-FR" sz="1600" i="1" dirty="0" err="1"/>
              <a:t>Examiners</a:t>
            </a:r>
            <a:r>
              <a:rPr lang="fr-FR" sz="1600" i="1" dirty="0"/>
              <a:t> for Engineering and </a:t>
            </a:r>
            <a:r>
              <a:rPr lang="fr-FR" sz="1600" i="1" dirty="0" err="1"/>
              <a:t>Surveying</a:t>
            </a:r>
            <a:r>
              <a:rPr lang="fr-FR" sz="1600" i="1" dirty="0"/>
              <a:t> </a:t>
            </a:r>
            <a:r>
              <a:rPr lang="fr-FR" sz="1600" dirty="0"/>
              <a:t>(NCEES). </a:t>
            </a:r>
          </a:p>
          <a:p>
            <a:pPr>
              <a:lnSpc>
                <a:spcPct val="110000"/>
              </a:lnSpc>
            </a:pPr>
            <a:r>
              <a:rPr lang="fr-FR" sz="1600" dirty="0"/>
              <a:t>Un grand nombre de </a:t>
            </a:r>
            <a:r>
              <a:rPr lang="fr-FR" sz="1600" i="1" dirty="0" err="1"/>
              <a:t>licensed</a:t>
            </a:r>
            <a:r>
              <a:rPr lang="fr-FR" sz="1600" i="1" dirty="0"/>
              <a:t> </a:t>
            </a:r>
            <a:r>
              <a:rPr lang="fr-FR" sz="1600" i="1" dirty="0" err="1"/>
              <a:t>engineers</a:t>
            </a:r>
            <a:r>
              <a:rPr lang="fr-FR" sz="1600" i="1" dirty="0"/>
              <a:t> </a:t>
            </a:r>
            <a:r>
              <a:rPr lang="fr-FR" sz="1600" dirty="0"/>
              <a:t>exerce dans le génie civil. </a:t>
            </a:r>
          </a:p>
        </p:txBody>
      </p:sp>
    </p:spTree>
    <p:extLst>
      <p:ext uri="{BB962C8B-B14F-4D97-AF65-F5344CB8AC3E}">
        <p14:creationId xmlns:p14="http://schemas.microsoft.com/office/powerpoint/2010/main" val="16865246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Image 3">
            <a:extLst>
              <a:ext uri="{FF2B5EF4-FFF2-40B4-BE49-F238E27FC236}">
                <a16:creationId xmlns:a16="http://schemas.microsoft.com/office/drawing/2014/main" id="{F282F458-B881-445E-AFC1-1A250795A467}"/>
              </a:ext>
            </a:extLst>
          </p:cNvPr>
          <p:cNvPicPr>
            <a:picLocks noChangeAspect="1"/>
          </p:cNvPicPr>
          <p:nvPr/>
        </p:nvPicPr>
        <p:blipFill rotWithShape="1">
          <a:blip r:embed="rId4">
            <a:alphaModFix/>
          </a:blip>
          <a:srcRect t="8074" b="7632"/>
          <a:stretch/>
        </p:blipFill>
        <p:spPr>
          <a:xfrm>
            <a:off x="3611" y="10"/>
            <a:ext cx="12188389" cy="6857990"/>
          </a:xfrm>
          <a:prstGeom prst="rect">
            <a:avLst/>
          </a:prstGeom>
        </p:spPr>
      </p:pic>
      <p:grpSp>
        <p:nvGrpSpPr>
          <p:cNvPr id="13" name="Group 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6" name="Group 1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7" name="Group 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8" name="Group 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re 1">
            <a:extLst>
              <a:ext uri="{FF2B5EF4-FFF2-40B4-BE49-F238E27FC236}">
                <a16:creationId xmlns:a16="http://schemas.microsoft.com/office/drawing/2014/main" id="{C9223A21-32AB-4C9D-B926-77F8C9AA60CC}"/>
              </a:ext>
            </a:extLst>
          </p:cNvPr>
          <p:cNvSpPr>
            <a:spLocks noGrp="1"/>
          </p:cNvSpPr>
          <p:nvPr>
            <p:ph type="title"/>
          </p:nvPr>
        </p:nvSpPr>
        <p:spPr>
          <a:xfrm>
            <a:off x="1143001" y="1007533"/>
            <a:ext cx="9905998" cy="1092200"/>
          </a:xfrm>
        </p:spPr>
        <p:txBody>
          <a:bodyPr>
            <a:normAutofit/>
          </a:bodyPr>
          <a:lstStyle/>
          <a:p>
            <a:pPr algn="ctr"/>
            <a:r>
              <a:rPr lang="fr-FR" dirty="0"/>
              <a:t>Éthique et ingénierie</a:t>
            </a:r>
          </a:p>
        </p:txBody>
      </p:sp>
      <p:sp>
        <p:nvSpPr>
          <p:cNvPr id="3" name="Espace réservé du contenu 2">
            <a:extLst>
              <a:ext uri="{FF2B5EF4-FFF2-40B4-BE49-F238E27FC236}">
                <a16:creationId xmlns:a16="http://schemas.microsoft.com/office/drawing/2014/main" id="{85791803-2A15-4A6B-AE83-A7BE0037704B}"/>
              </a:ext>
            </a:extLst>
          </p:cNvPr>
          <p:cNvSpPr>
            <a:spLocks noGrp="1"/>
          </p:cNvSpPr>
          <p:nvPr>
            <p:ph idx="1"/>
          </p:nvPr>
        </p:nvSpPr>
        <p:spPr>
          <a:xfrm>
            <a:off x="1143001" y="2252134"/>
            <a:ext cx="9905999" cy="3454399"/>
          </a:xfrm>
        </p:spPr>
        <p:txBody>
          <a:bodyPr anchor="ctr">
            <a:normAutofit/>
          </a:bodyPr>
          <a:lstStyle/>
          <a:p>
            <a:r>
              <a:rPr lang="fr-FR" sz="1900"/>
              <a:t>L’autogestion est un des fondements du système professionnel de l’ingénierie au Québec. </a:t>
            </a:r>
          </a:p>
          <a:p>
            <a:r>
              <a:rPr lang="fr-FR" sz="1900"/>
              <a:t>1974 : création de l’Ordre des Ingénieurs du Québec (OIQ) </a:t>
            </a:r>
          </a:p>
          <a:p>
            <a:r>
              <a:rPr lang="fr-FR" sz="1900"/>
              <a:t>Le métier d’ingénieur est restreint aux seuls membres de l’OIQ depuis 1998. </a:t>
            </a:r>
          </a:p>
          <a:p>
            <a:r>
              <a:rPr lang="fr-FR" sz="1900"/>
              <a:t>L’OIQ, comme les autres corporations professionnelles au Québec, bénéficie d’une délégation légale en ce qui concerne le contrôle de l’accès à l’exercice de la profession d’ingénieur, ainsi que pour tout ce qui a trait à la surveillance de la pratique et au respect de l’intégrité professionnelle. </a:t>
            </a:r>
          </a:p>
          <a:p>
            <a:r>
              <a:rPr lang="fr-FR" sz="1900"/>
              <a:t>Un tableau de l’Ordre, un conseil de l’ordre, une loi sur les ingénieurs, un code d’éthique et de déontologie</a:t>
            </a:r>
          </a:p>
        </p:txBody>
      </p:sp>
    </p:spTree>
    <p:extLst>
      <p:ext uri="{BB962C8B-B14F-4D97-AF65-F5344CB8AC3E}">
        <p14:creationId xmlns:p14="http://schemas.microsoft.com/office/powerpoint/2010/main" val="32978159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411FE-8D02-4E10-89D0-57E331CC3211}"/>
              </a:ext>
            </a:extLst>
          </p:cNvPr>
          <p:cNvSpPr>
            <a:spLocks noGrp="1"/>
          </p:cNvSpPr>
          <p:nvPr>
            <p:ph type="title"/>
          </p:nvPr>
        </p:nvSpPr>
        <p:spPr/>
        <p:txBody>
          <a:bodyPr/>
          <a:lstStyle/>
          <a:p>
            <a:r>
              <a:rPr lang="fr-FR" dirty="0"/>
              <a:t>Éthique et ingénierie</a:t>
            </a:r>
          </a:p>
        </p:txBody>
      </p:sp>
      <p:sp>
        <p:nvSpPr>
          <p:cNvPr id="3" name="Espace réservé du contenu 2">
            <a:extLst>
              <a:ext uri="{FF2B5EF4-FFF2-40B4-BE49-F238E27FC236}">
                <a16:creationId xmlns:a16="http://schemas.microsoft.com/office/drawing/2014/main" id="{E1F82F41-36B6-4692-AE7B-343F39CAA330}"/>
              </a:ext>
            </a:extLst>
          </p:cNvPr>
          <p:cNvSpPr>
            <a:spLocks noGrp="1"/>
          </p:cNvSpPr>
          <p:nvPr>
            <p:ph idx="1"/>
          </p:nvPr>
        </p:nvSpPr>
        <p:spPr/>
        <p:txBody>
          <a:bodyPr/>
          <a:lstStyle/>
          <a:p>
            <a:r>
              <a:rPr lang="fr-FR" dirty="0"/>
              <a:t>Variations culturelles : </a:t>
            </a:r>
          </a:p>
          <a:p>
            <a:r>
              <a:rPr lang="fr-FR" dirty="0"/>
              <a:t>En France : le poids des ingénieurs est important en raison de la présence des écoles, des grandes écoles et des classes préparatoires. Le statut d’ingénieur est très différencié de celui du technicien (salaires, responsabilités, prestige) </a:t>
            </a:r>
          </a:p>
          <a:p>
            <a:r>
              <a:rPr lang="fr-FR" dirty="0"/>
              <a:t>Dans d’autres pays, il est parfois difficile de bien différencier un ingénieur d’un technicien et donc de déterminer les responsabilités, l’implication aux différents stades d’un processus.</a:t>
            </a:r>
          </a:p>
        </p:txBody>
      </p:sp>
    </p:spTree>
    <p:extLst>
      <p:ext uri="{BB962C8B-B14F-4D97-AF65-F5344CB8AC3E}">
        <p14:creationId xmlns:p14="http://schemas.microsoft.com/office/powerpoint/2010/main" val="3683682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F6C1919-E69B-4BC8-B440-9C3B3782350B}"/>
              </a:ext>
            </a:extLst>
          </p:cNvPr>
          <p:cNvPicPr>
            <a:picLocks noChangeAspect="1"/>
          </p:cNvPicPr>
          <p:nvPr/>
        </p:nvPicPr>
        <p:blipFill>
          <a:blip r:embed="rId2"/>
          <a:stretch>
            <a:fillRect/>
          </a:stretch>
        </p:blipFill>
        <p:spPr>
          <a:xfrm>
            <a:off x="2541270" y="0"/>
            <a:ext cx="7109460" cy="6858000"/>
          </a:xfrm>
          <a:prstGeom prst="rect">
            <a:avLst/>
          </a:prstGeom>
        </p:spPr>
      </p:pic>
      <p:sp>
        <p:nvSpPr>
          <p:cNvPr id="6" name="Ellipse 5">
            <a:extLst>
              <a:ext uri="{FF2B5EF4-FFF2-40B4-BE49-F238E27FC236}">
                <a16:creationId xmlns:a16="http://schemas.microsoft.com/office/drawing/2014/main" id="{AA8E2201-AD17-493C-BB1F-D010F9827606}"/>
              </a:ext>
            </a:extLst>
          </p:cNvPr>
          <p:cNvSpPr/>
          <p:nvPr/>
        </p:nvSpPr>
        <p:spPr>
          <a:xfrm>
            <a:off x="4439920" y="1879600"/>
            <a:ext cx="1117600" cy="2743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C13FFC51-DBAA-4A46-840E-80793D456158}"/>
              </a:ext>
            </a:extLst>
          </p:cNvPr>
          <p:cNvCxnSpPr/>
          <p:nvPr/>
        </p:nvCxnSpPr>
        <p:spPr>
          <a:xfrm>
            <a:off x="8408709" y="2479249"/>
            <a:ext cx="71643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D32AD818-1110-459D-9696-72B1B3E92230}"/>
              </a:ext>
            </a:extLst>
          </p:cNvPr>
          <p:cNvCxnSpPr/>
          <p:nvPr/>
        </p:nvCxnSpPr>
        <p:spPr>
          <a:xfrm>
            <a:off x="5646656" y="2780907"/>
            <a:ext cx="1310325"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5" name="Connecteur droit 14">
            <a:extLst>
              <a:ext uri="{FF2B5EF4-FFF2-40B4-BE49-F238E27FC236}">
                <a16:creationId xmlns:a16="http://schemas.microsoft.com/office/drawing/2014/main" id="{31CD184F-EB12-4C24-B67D-3C4A9FFE12E6}"/>
              </a:ext>
            </a:extLst>
          </p:cNvPr>
          <p:cNvCxnSpPr/>
          <p:nvPr/>
        </p:nvCxnSpPr>
        <p:spPr>
          <a:xfrm>
            <a:off x="6096000" y="3638746"/>
            <a:ext cx="1586845"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7" name="Connecteur droit 16">
            <a:extLst>
              <a:ext uri="{FF2B5EF4-FFF2-40B4-BE49-F238E27FC236}">
                <a16:creationId xmlns:a16="http://schemas.microsoft.com/office/drawing/2014/main" id="{2D0B9843-5707-4548-B6C0-8E607DE16B9D}"/>
              </a:ext>
            </a:extLst>
          </p:cNvPr>
          <p:cNvCxnSpPr/>
          <p:nvPr/>
        </p:nvCxnSpPr>
        <p:spPr>
          <a:xfrm>
            <a:off x="8003357" y="3789575"/>
            <a:ext cx="91440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9" name="Connecteur droit 18">
            <a:extLst>
              <a:ext uri="{FF2B5EF4-FFF2-40B4-BE49-F238E27FC236}">
                <a16:creationId xmlns:a16="http://schemas.microsoft.com/office/drawing/2014/main" id="{E58BF47B-96F6-447A-8E36-747537804B74}"/>
              </a:ext>
            </a:extLst>
          </p:cNvPr>
          <p:cNvCxnSpPr/>
          <p:nvPr/>
        </p:nvCxnSpPr>
        <p:spPr>
          <a:xfrm>
            <a:off x="5194169" y="3930977"/>
            <a:ext cx="970961"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0" name="Rectangle 19">
            <a:extLst>
              <a:ext uri="{FF2B5EF4-FFF2-40B4-BE49-F238E27FC236}">
                <a16:creationId xmlns:a16="http://schemas.microsoft.com/office/drawing/2014/main" id="{372B440E-0646-473A-94D1-2AE920C70F50}"/>
              </a:ext>
            </a:extLst>
          </p:cNvPr>
          <p:cNvSpPr/>
          <p:nvPr/>
        </p:nvSpPr>
        <p:spPr>
          <a:xfrm>
            <a:off x="7239786" y="4166647"/>
            <a:ext cx="1772239" cy="1790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C2486CA5-7618-41BA-86D0-2080EC466CF2}"/>
              </a:ext>
            </a:extLst>
          </p:cNvPr>
          <p:cNvSpPr/>
          <p:nvPr/>
        </p:nvSpPr>
        <p:spPr>
          <a:xfrm>
            <a:off x="4439920" y="4315089"/>
            <a:ext cx="2045721" cy="1508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08763262-D0E6-4E08-BAEA-9C134FE16950}"/>
              </a:ext>
            </a:extLst>
          </p:cNvPr>
          <p:cNvSpPr/>
          <p:nvPr/>
        </p:nvSpPr>
        <p:spPr>
          <a:xfrm>
            <a:off x="4439920" y="4835951"/>
            <a:ext cx="942785" cy="3063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26">
            <a:extLst>
              <a:ext uri="{FF2B5EF4-FFF2-40B4-BE49-F238E27FC236}">
                <a16:creationId xmlns:a16="http://schemas.microsoft.com/office/drawing/2014/main" id="{370BAE05-FE93-4CC6-B94D-44F4942D343C}"/>
              </a:ext>
            </a:extLst>
          </p:cNvPr>
          <p:cNvCxnSpPr/>
          <p:nvPr/>
        </p:nvCxnSpPr>
        <p:spPr>
          <a:xfrm>
            <a:off x="5863472" y="5297864"/>
            <a:ext cx="603315"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9" name="Connecteur droit 28">
            <a:extLst>
              <a:ext uri="{FF2B5EF4-FFF2-40B4-BE49-F238E27FC236}">
                <a16:creationId xmlns:a16="http://schemas.microsoft.com/office/drawing/2014/main" id="{E021F749-B49A-48FA-AC71-167AE31791D3}"/>
              </a:ext>
            </a:extLst>
          </p:cNvPr>
          <p:cNvCxnSpPr/>
          <p:nvPr/>
        </p:nvCxnSpPr>
        <p:spPr>
          <a:xfrm>
            <a:off x="7682845" y="5439266"/>
            <a:ext cx="88612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1" name="Connecteur droit 30">
            <a:extLst>
              <a:ext uri="{FF2B5EF4-FFF2-40B4-BE49-F238E27FC236}">
                <a16:creationId xmlns:a16="http://schemas.microsoft.com/office/drawing/2014/main" id="{E30C8B2B-EAEF-4913-9826-970BE8CB2BD0}"/>
              </a:ext>
            </a:extLst>
          </p:cNvPr>
          <p:cNvCxnSpPr/>
          <p:nvPr/>
        </p:nvCxnSpPr>
        <p:spPr>
          <a:xfrm>
            <a:off x="4779390" y="6792012"/>
            <a:ext cx="2177591"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1920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24" grpId="0" animBg="1"/>
      <p:bldP spid="2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2BAF7D9E-B4D9-4C39-96B4-0A90E7D4C141}"/>
              </a:ext>
            </a:extLst>
          </p:cNvPr>
          <p:cNvSpPr txBox="1"/>
          <p:nvPr/>
        </p:nvSpPr>
        <p:spPr>
          <a:xfrm>
            <a:off x="673493" y="612844"/>
            <a:ext cx="8154185" cy="5632311"/>
          </a:xfrm>
          <a:prstGeom prst="rect">
            <a:avLst/>
          </a:prstGeom>
          <a:noFill/>
        </p:spPr>
        <p:txBody>
          <a:bodyPr wrap="square">
            <a:spAutoFit/>
          </a:bodyPr>
          <a:lstStyle/>
          <a:p>
            <a:r>
              <a:rPr lang="fr-FR" sz="2000" dirty="0"/>
              <a:t>« Je jure par Apollon, médecin, par Asclépios, par Hygie et Panacée, par tous les dieux et toutes les déesses, les prenant à témoin que je remplirai, suivant mes forces et ma capacité, le serment et l'engagement suivants :</a:t>
            </a:r>
          </a:p>
          <a:p>
            <a:endParaRPr lang="fr-FR" sz="2000" dirty="0"/>
          </a:p>
          <a:p>
            <a:r>
              <a:rPr lang="fr-FR" sz="2000" dirty="0"/>
              <a:t>Je mettrai mon maître de médecine au même rang que les auteurs de mes jours, je partagerai avec lui </a:t>
            </a:r>
            <a:r>
              <a:rPr lang="fr-FR" sz="2000" dirty="0">
                <a:highlight>
                  <a:srgbClr val="00FF00"/>
                </a:highlight>
              </a:rPr>
              <a:t>mon savoir </a:t>
            </a:r>
            <a:r>
              <a:rPr lang="fr-FR" sz="2000" dirty="0"/>
              <a:t>et, le cas échéant, je pourvoirai à ses besoins ; je tiendrai ses enfants pour des frères, et, s'ils désirent apprendre la médecine, je la leur enseignerai sans salaire ni engagement. Je ferai part de mes préceptes, des leçons orales et du reste de l'enseignement à mes fils, à ceux de mon maître et aux disciples </a:t>
            </a:r>
            <a:r>
              <a:rPr lang="fr-FR" sz="2000" dirty="0">
                <a:highlight>
                  <a:srgbClr val="FF00FF"/>
                </a:highlight>
              </a:rPr>
              <a:t>liés par engagement et un serment suivant la loi médicale</a:t>
            </a:r>
            <a:r>
              <a:rPr lang="fr-FR" sz="2000" dirty="0"/>
              <a:t>, mais à nul autre.</a:t>
            </a:r>
          </a:p>
          <a:p>
            <a:endParaRPr lang="fr-FR" sz="2000" dirty="0"/>
          </a:p>
          <a:p>
            <a:r>
              <a:rPr lang="fr-FR" sz="2000" dirty="0"/>
              <a:t>Je dirigerai le régime des malades à leur avantage, suivant mes forces et mon jugement, et je m'abstiendrai de tout mal et de toute injustice. Je ne remettrai à personne du poison, si on m'en demande, ni ne prendrai l'initiative d'une pareille suggestion ; semblablement, je ne remettrai à aucune femme un pessaire abortif. Je passerai ma vie et j'exercerai mon art dans l'innocence et la pureté.</a:t>
            </a:r>
          </a:p>
        </p:txBody>
      </p:sp>
      <p:sp>
        <p:nvSpPr>
          <p:cNvPr id="10" name="Rectangle 9">
            <a:extLst>
              <a:ext uri="{FF2B5EF4-FFF2-40B4-BE49-F238E27FC236}">
                <a16:creationId xmlns:a16="http://schemas.microsoft.com/office/drawing/2014/main" id="{22CED437-4888-4420-BBF2-3255516AB60A}"/>
              </a:ext>
            </a:extLst>
          </p:cNvPr>
          <p:cNvSpPr/>
          <p:nvPr/>
        </p:nvSpPr>
        <p:spPr>
          <a:xfrm>
            <a:off x="517532" y="612844"/>
            <a:ext cx="8239026" cy="5902960"/>
          </a:xfrm>
          <a:custGeom>
            <a:avLst/>
            <a:gdLst>
              <a:gd name="connsiteX0" fmla="*/ 0 w 8239026"/>
              <a:gd name="connsiteY0" fmla="*/ 0 h 5902960"/>
              <a:gd name="connsiteX1" fmla="*/ 8239026 w 8239026"/>
              <a:gd name="connsiteY1" fmla="*/ 0 h 5902960"/>
              <a:gd name="connsiteX2" fmla="*/ 8239026 w 8239026"/>
              <a:gd name="connsiteY2" fmla="*/ 5902960 h 5902960"/>
              <a:gd name="connsiteX3" fmla="*/ 0 w 8239026"/>
              <a:gd name="connsiteY3" fmla="*/ 5902960 h 5902960"/>
              <a:gd name="connsiteX4" fmla="*/ 0 w 8239026"/>
              <a:gd name="connsiteY4" fmla="*/ 0 h 590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026" h="5902960" extrusionOk="0">
                <a:moveTo>
                  <a:pt x="0" y="0"/>
                </a:moveTo>
                <a:cubicBezTo>
                  <a:pt x="2883774" y="-107866"/>
                  <a:pt x="7326489" y="-31075"/>
                  <a:pt x="8239026" y="0"/>
                </a:cubicBezTo>
                <a:cubicBezTo>
                  <a:pt x="8405003" y="599231"/>
                  <a:pt x="8386719" y="4615094"/>
                  <a:pt x="8239026" y="5902960"/>
                </a:cubicBezTo>
                <a:cubicBezTo>
                  <a:pt x="6213642" y="5740139"/>
                  <a:pt x="1222455" y="6012543"/>
                  <a:pt x="0" y="5902960"/>
                </a:cubicBezTo>
                <a:cubicBezTo>
                  <a:pt x="123945" y="3594604"/>
                  <a:pt x="-52018" y="2488330"/>
                  <a:pt x="0" y="0"/>
                </a:cubicBezTo>
                <a:close/>
              </a:path>
            </a:pathLst>
          </a:custGeom>
          <a:noFill/>
          <a:ln w="38100">
            <a:extLst>
              <a:ext uri="{C807C97D-BFC1-408E-A445-0C87EB9F89A2}">
                <ask:lineSketchStyleProps xmlns:ask="http://schemas.microsoft.com/office/drawing/2018/sketchyshapes" sd="1105827540">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07796001-D36C-45A6-BBD4-49308D0094FC}"/>
              </a:ext>
            </a:extLst>
          </p:cNvPr>
          <p:cNvPicPr>
            <a:picLocks noChangeAspect="1"/>
          </p:cNvPicPr>
          <p:nvPr/>
        </p:nvPicPr>
        <p:blipFill>
          <a:blip r:embed="rId2"/>
          <a:stretch>
            <a:fillRect/>
          </a:stretch>
        </p:blipFill>
        <p:spPr>
          <a:xfrm>
            <a:off x="9282645" y="577056"/>
            <a:ext cx="2391823" cy="3530367"/>
          </a:xfrm>
          <a:prstGeom prst="rect">
            <a:avLst/>
          </a:prstGeom>
        </p:spPr>
      </p:pic>
      <p:sp>
        <p:nvSpPr>
          <p:cNvPr id="12" name="ZoneTexte 11">
            <a:extLst>
              <a:ext uri="{FF2B5EF4-FFF2-40B4-BE49-F238E27FC236}">
                <a16:creationId xmlns:a16="http://schemas.microsoft.com/office/drawing/2014/main" id="{236ABEF0-AB3A-4A96-AEA9-3FC07138C7B2}"/>
              </a:ext>
            </a:extLst>
          </p:cNvPr>
          <p:cNvSpPr txBox="1"/>
          <p:nvPr/>
        </p:nvSpPr>
        <p:spPr>
          <a:xfrm>
            <a:off x="9062720" y="4429760"/>
            <a:ext cx="2611748" cy="646331"/>
          </a:xfrm>
          <a:prstGeom prst="rect">
            <a:avLst/>
          </a:prstGeom>
          <a:noFill/>
        </p:spPr>
        <p:txBody>
          <a:bodyPr wrap="square" rtlCol="0">
            <a:spAutoFit/>
          </a:bodyPr>
          <a:lstStyle/>
          <a:p>
            <a:r>
              <a:rPr lang="fr-FR" dirty="0"/>
              <a:t>Serment d’Hippocrate, IVème siècle av. J.C.</a:t>
            </a:r>
          </a:p>
        </p:txBody>
      </p:sp>
      <p:sp>
        <p:nvSpPr>
          <p:cNvPr id="13" name="Accolade ouvrante 12">
            <a:extLst>
              <a:ext uri="{FF2B5EF4-FFF2-40B4-BE49-F238E27FC236}">
                <a16:creationId xmlns:a16="http://schemas.microsoft.com/office/drawing/2014/main" id="{5A3F18A0-B5B0-487D-888E-88D67966A3BB}"/>
              </a:ext>
            </a:extLst>
          </p:cNvPr>
          <p:cNvSpPr/>
          <p:nvPr/>
        </p:nvSpPr>
        <p:spPr>
          <a:xfrm>
            <a:off x="517532" y="4336330"/>
            <a:ext cx="321454" cy="1908826"/>
          </a:xfrm>
          <a:prstGeom prst="leftBrace">
            <a:avLst/>
          </a:prstGeom>
          <a:ln w="38100">
            <a:solidFill>
              <a:srgbClr val="EF2B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660616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96F832-18C6-487B-BF4E-6C0EAE6BA313}"/>
              </a:ext>
            </a:extLst>
          </p:cNvPr>
          <p:cNvSpPr>
            <a:spLocks noGrp="1"/>
          </p:cNvSpPr>
          <p:nvPr>
            <p:ph type="title"/>
          </p:nvPr>
        </p:nvSpPr>
        <p:spPr/>
        <p:txBody>
          <a:bodyPr/>
          <a:lstStyle/>
          <a:p>
            <a:r>
              <a:rPr lang="fr-FR" dirty="0"/>
              <a:t>Introduction </a:t>
            </a:r>
          </a:p>
        </p:txBody>
      </p:sp>
      <p:sp>
        <p:nvSpPr>
          <p:cNvPr id="3" name="Espace réservé du contenu 2">
            <a:extLst>
              <a:ext uri="{FF2B5EF4-FFF2-40B4-BE49-F238E27FC236}">
                <a16:creationId xmlns:a16="http://schemas.microsoft.com/office/drawing/2014/main" id="{A2E61690-5EF0-4239-98FE-E1F1B6AFCE14}"/>
              </a:ext>
            </a:extLst>
          </p:cNvPr>
          <p:cNvSpPr>
            <a:spLocks noGrp="1"/>
          </p:cNvSpPr>
          <p:nvPr>
            <p:ph idx="1"/>
          </p:nvPr>
        </p:nvSpPr>
        <p:spPr/>
        <p:txBody>
          <a:bodyPr/>
          <a:lstStyle/>
          <a:p>
            <a:r>
              <a:rPr lang="fr-FR" dirty="0"/>
              <a:t>« Notre pays a une tradition qui veut qu’on appelle ingénieur quelqu’un qui a fait une grande quantité de mathématiques, de physique, et a suffisamment cultivé l’abstraction avant de s’intéresser de plus près aux technologies. Résultat : tous les vingt ou trente ans, on découvre que les jeunes ingénieurs ne sont pas adaptés aux techniques et on crée une nouvelle école ! », </a:t>
            </a:r>
            <a:r>
              <a:rPr lang="fr-FR" sz="1800" dirty="0"/>
              <a:t>Bernard </a:t>
            </a:r>
            <a:r>
              <a:rPr lang="fr-FR" sz="1800" dirty="0" err="1"/>
              <a:t>Decomps</a:t>
            </a:r>
            <a:r>
              <a:rPr lang="fr-FR" sz="1800" dirty="0"/>
              <a:t>, dans un entretien à Le </a:t>
            </a:r>
            <a:r>
              <a:rPr lang="fr-FR" sz="1800" i="1" dirty="0"/>
              <a:t>Monde de l’Education</a:t>
            </a:r>
            <a:r>
              <a:rPr lang="fr-FR" sz="1800" dirty="0"/>
              <a:t>, janvier 1991.</a:t>
            </a:r>
          </a:p>
        </p:txBody>
      </p:sp>
    </p:spTree>
    <p:extLst>
      <p:ext uri="{BB962C8B-B14F-4D97-AF65-F5344CB8AC3E}">
        <p14:creationId xmlns:p14="http://schemas.microsoft.com/office/powerpoint/2010/main" val="10213682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A47ACBF-01AB-4048-92B0-91DCE19554C3}"/>
              </a:ext>
            </a:extLst>
          </p:cNvPr>
          <p:cNvSpPr txBox="1"/>
          <p:nvPr/>
        </p:nvSpPr>
        <p:spPr>
          <a:xfrm>
            <a:off x="783785" y="737304"/>
            <a:ext cx="7839959" cy="4401205"/>
          </a:xfrm>
          <a:prstGeom prst="rect">
            <a:avLst/>
          </a:prstGeom>
          <a:noFill/>
        </p:spPr>
        <p:txBody>
          <a:bodyPr wrap="square">
            <a:spAutoFit/>
          </a:bodyPr>
          <a:lstStyle/>
          <a:p>
            <a:r>
              <a:rPr lang="fr-FR" sz="2000" dirty="0"/>
              <a:t>Je ne pratiquerai pas l'opération de la taille, je la laisserai aux gens qui s'en occupent.</a:t>
            </a:r>
          </a:p>
          <a:p>
            <a:endParaRPr lang="fr-FR" sz="2000" dirty="0"/>
          </a:p>
          <a:p>
            <a:r>
              <a:rPr lang="fr-FR" sz="2000" dirty="0"/>
              <a:t>Dans quelque maison que j'entre, j'y entrerai pour l'utilité des malades, me préservant de tout méfait volontaire et corrupteur, et surtout de la séduction des femmes et des garçons, libres ou esclaves.</a:t>
            </a:r>
          </a:p>
          <a:p>
            <a:endParaRPr lang="fr-FR" sz="2000" dirty="0"/>
          </a:p>
          <a:p>
            <a:r>
              <a:rPr lang="fr-FR" sz="2000" dirty="0"/>
              <a:t>Quoi que je voie ou entende dans la société pendant, ou même hors de l'exercice de ma profession, je tairai ce qui n'a jamais besoin d'être divulgué, regardant la discrétion comme un </a:t>
            </a:r>
            <a:r>
              <a:rPr lang="fr-FR" sz="2000" dirty="0">
                <a:highlight>
                  <a:srgbClr val="FF00FF"/>
                </a:highlight>
              </a:rPr>
              <a:t>devoir</a:t>
            </a:r>
            <a:r>
              <a:rPr lang="fr-FR" sz="2000" dirty="0"/>
              <a:t> en pareil cas.</a:t>
            </a:r>
          </a:p>
          <a:p>
            <a:endParaRPr lang="fr-FR" sz="2000" dirty="0"/>
          </a:p>
          <a:p>
            <a:r>
              <a:rPr lang="fr-FR" sz="2000" dirty="0"/>
              <a:t>Si je remplis ce serment sans l'enfreindre, qu'il me soit donné de jouir heureusement de la vie et de ma profession, honoré à jamais des hommes ; si je le viole et que je me parjure, puissé-je avoir un sort contraire ! »</a:t>
            </a:r>
          </a:p>
        </p:txBody>
      </p:sp>
      <p:sp>
        <p:nvSpPr>
          <p:cNvPr id="4" name="Rectangle 3">
            <a:extLst>
              <a:ext uri="{FF2B5EF4-FFF2-40B4-BE49-F238E27FC236}">
                <a16:creationId xmlns:a16="http://schemas.microsoft.com/office/drawing/2014/main" id="{617E454D-F3A8-4C47-BCBD-596FC7508E12}"/>
              </a:ext>
            </a:extLst>
          </p:cNvPr>
          <p:cNvSpPr/>
          <p:nvPr/>
        </p:nvSpPr>
        <p:spPr>
          <a:xfrm>
            <a:off x="650238" y="543498"/>
            <a:ext cx="8107052" cy="4788816"/>
          </a:xfrm>
          <a:custGeom>
            <a:avLst/>
            <a:gdLst>
              <a:gd name="connsiteX0" fmla="*/ 0 w 8107052"/>
              <a:gd name="connsiteY0" fmla="*/ 0 h 4788816"/>
              <a:gd name="connsiteX1" fmla="*/ 8107052 w 8107052"/>
              <a:gd name="connsiteY1" fmla="*/ 0 h 4788816"/>
              <a:gd name="connsiteX2" fmla="*/ 8107052 w 8107052"/>
              <a:gd name="connsiteY2" fmla="*/ 4788816 h 4788816"/>
              <a:gd name="connsiteX3" fmla="*/ 0 w 8107052"/>
              <a:gd name="connsiteY3" fmla="*/ 4788816 h 4788816"/>
              <a:gd name="connsiteX4" fmla="*/ 0 w 8107052"/>
              <a:gd name="connsiteY4" fmla="*/ 0 h 478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07052" h="4788816" extrusionOk="0">
                <a:moveTo>
                  <a:pt x="0" y="0"/>
                </a:moveTo>
                <a:cubicBezTo>
                  <a:pt x="3412157" y="108607"/>
                  <a:pt x="6436285" y="125976"/>
                  <a:pt x="8107052" y="0"/>
                </a:cubicBezTo>
                <a:cubicBezTo>
                  <a:pt x="7952403" y="667001"/>
                  <a:pt x="8254752" y="2568688"/>
                  <a:pt x="8107052" y="4788816"/>
                </a:cubicBezTo>
                <a:cubicBezTo>
                  <a:pt x="6230575" y="4910954"/>
                  <a:pt x="1222870" y="4854305"/>
                  <a:pt x="0" y="4788816"/>
                </a:cubicBezTo>
                <a:cubicBezTo>
                  <a:pt x="-138015" y="2747628"/>
                  <a:pt x="-92973" y="2216932"/>
                  <a:pt x="0" y="0"/>
                </a:cubicBezTo>
                <a:close/>
              </a:path>
            </a:pathLst>
          </a:custGeom>
          <a:noFill/>
          <a:ln w="38100">
            <a:extLst>
              <a:ext uri="{C807C97D-BFC1-408E-A445-0C87EB9F89A2}">
                <ask:lineSketchStyleProps xmlns:ask="http://schemas.microsoft.com/office/drawing/2018/sketchyshapes" sd="1250610460">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pic>
        <p:nvPicPr>
          <p:cNvPr id="6" name="Image 5">
            <a:extLst>
              <a:ext uri="{FF2B5EF4-FFF2-40B4-BE49-F238E27FC236}">
                <a16:creationId xmlns:a16="http://schemas.microsoft.com/office/drawing/2014/main" id="{06B03B09-1654-48B1-A275-E29D2C4C5853}"/>
              </a:ext>
            </a:extLst>
          </p:cNvPr>
          <p:cNvPicPr>
            <a:picLocks noChangeAspect="1"/>
          </p:cNvPicPr>
          <p:nvPr/>
        </p:nvPicPr>
        <p:blipFill>
          <a:blip r:embed="rId2"/>
          <a:stretch>
            <a:fillRect/>
          </a:stretch>
        </p:blipFill>
        <p:spPr>
          <a:xfrm>
            <a:off x="9164321" y="3272572"/>
            <a:ext cx="2726960" cy="3224927"/>
          </a:xfrm>
          <a:prstGeom prst="rect">
            <a:avLst/>
          </a:prstGeom>
        </p:spPr>
      </p:pic>
      <p:sp>
        <p:nvSpPr>
          <p:cNvPr id="7" name="Accolade ouvrante 6">
            <a:extLst>
              <a:ext uri="{FF2B5EF4-FFF2-40B4-BE49-F238E27FC236}">
                <a16:creationId xmlns:a16="http://schemas.microsoft.com/office/drawing/2014/main" id="{6EBCC8E0-A42E-42E3-A51C-8D7A4A716699}"/>
              </a:ext>
            </a:extLst>
          </p:cNvPr>
          <p:cNvSpPr/>
          <p:nvPr/>
        </p:nvSpPr>
        <p:spPr>
          <a:xfrm>
            <a:off x="650239" y="737304"/>
            <a:ext cx="254734" cy="3155966"/>
          </a:xfrm>
          <a:prstGeom prst="leftBrace">
            <a:avLst/>
          </a:prstGeom>
          <a:ln w="38100">
            <a:solidFill>
              <a:srgbClr val="EF2B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Accolade ouvrante 7">
            <a:extLst>
              <a:ext uri="{FF2B5EF4-FFF2-40B4-BE49-F238E27FC236}">
                <a16:creationId xmlns:a16="http://schemas.microsoft.com/office/drawing/2014/main" id="{49598958-EEAE-401D-8533-809228F6C7DA}"/>
              </a:ext>
            </a:extLst>
          </p:cNvPr>
          <p:cNvSpPr/>
          <p:nvPr/>
        </p:nvSpPr>
        <p:spPr>
          <a:xfrm>
            <a:off x="650238" y="4147794"/>
            <a:ext cx="254734" cy="970961"/>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4319997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90"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F445885A-68A4-4DD6-A42C-FF75EC8FF4E7}"/>
              </a:ext>
            </a:extLst>
          </p:cNvPr>
          <p:cNvSpPr>
            <a:spLocks noGrp="1"/>
          </p:cNvSpPr>
          <p:nvPr>
            <p:ph type="ctrTitle"/>
          </p:nvPr>
        </p:nvSpPr>
        <p:spPr>
          <a:xfrm>
            <a:off x="2667000" y="2328334"/>
            <a:ext cx="6858000" cy="1367896"/>
          </a:xfrm>
        </p:spPr>
        <p:txBody>
          <a:bodyPr>
            <a:normAutofit/>
          </a:bodyPr>
          <a:lstStyle/>
          <a:p>
            <a:pPr algn="ctr"/>
            <a:r>
              <a:rPr lang="fr-FR" dirty="0">
                <a:solidFill>
                  <a:srgbClr val="FFFFFF"/>
                </a:solidFill>
              </a:rPr>
              <a:t>Impact de la décision</a:t>
            </a:r>
          </a:p>
        </p:txBody>
      </p:sp>
      <p:sp>
        <p:nvSpPr>
          <p:cNvPr id="3" name="Sous-titre 2">
            <a:extLst>
              <a:ext uri="{FF2B5EF4-FFF2-40B4-BE49-F238E27FC236}">
                <a16:creationId xmlns:a16="http://schemas.microsoft.com/office/drawing/2014/main" id="{FF2D0848-B1B7-4C09-81CE-2CA4A7B00458}"/>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12642268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7317D-F0EE-42E3-AEAA-F1A6B7DBED0D}"/>
              </a:ext>
            </a:extLst>
          </p:cNvPr>
          <p:cNvSpPr>
            <a:spLocks noGrp="1"/>
          </p:cNvSpPr>
          <p:nvPr>
            <p:ph type="ctrTitle"/>
          </p:nvPr>
        </p:nvSpPr>
        <p:spPr>
          <a:xfrm>
            <a:off x="1617233" y="4539573"/>
            <a:ext cx="8957534" cy="1182838"/>
          </a:xfrm>
        </p:spPr>
        <p:txBody>
          <a:bodyPr>
            <a:normAutofit/>
          </a:bodyPr>
          <a:lstStyle/>
          <a:p>
            <a:pPr algn="ctr"/>
            <a:r>
              <a:rPr lang="fr-FR" dirty="0"/>
              <a:t>Le cahier des charges</a:t>
            </a:r>
            <a:endParaRPr lang="fr-FR"/>
          </a:p>
        </p:txBody>
      </p:sp>
      <p:sp>
        <p:nvSpPr>
          <p:cNvPr id="4" name="Sous-titre 3">
            <a:extLst>
              <a:ext uri="{FF2B5EF4-FFF2-40B4-BE49-F238E27FC236}">
                <a16:creationId xmlns:a16="http://schemas.microsoft.com/office/drawing/2014/main" id="{DFA66AE5-7583-49D5-A529-9FE80FEC9759}"/>
              </a:ext>
            </a:extLst>
          </p:cNvPr>
          <p:cNvSpPr>
            <a:spLocks noGrp="1"/>
          </p:cNvSpPr>
          <p:nvPr>
            <p:ph type="subTitle" idx="1"/>
          </p:nvPr>
        </p:nvSpPr>
        <p:spPr>
          <a:xfrm>
            <a:off x="1911275" y="5722411"/>
            <a:ext cx="8369450" cy="480330"/>
          </a:xfrm>
        </p:spPr>
        <p:txBody>
          <a:bodyPr>
            <a:normAutofit/>
          </a:bodyPr>
          <a:lstStyle/>
          <a:p>
            <a:pPr algn="ctr"/>
            <a:endParaRPr lang="fr-FR"/>
          </a:p>
        </p:txBody>
      </p:sp>
      <p:sp>
        <p:nvSpPr>
          <p:cNvPr id="13" name="Round Diagonal Corner Rectangle 6">
            <a:extLst>
              <a:ext uri="{FF2B5EF4-FFF2-40B4-BE49-F238E27FC236}">
                <a16:creationId xmlns:a16="http://schemas.microsoft.com/office/drawing/2014/main" id="{9CE97880-B96A-4BF9-BFFB-34DAA44F8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FEC69E1D-A8BB-44BA-926C-6EFC5FF1AFB1}"/>
              </a:ext>
            </a:extLst>
          </p:cNvPr>
          <p:cNvPicPr>
            <a:picLocks noChangeAspect="1"/>
          </p:cNvPicPr>
          <p:nvPr/>
        </p:nvPicPr>
        <p:blipFill>
          <a:blip r:embed="rId3"/>
          <a:stretch>
            <a:fillRect/>
          </a:stretch>
        </p:blipFill>
        <p:spPr>
          <a:xfrm>
            <a:off x="2428193" y="951493"/>
            <a:ext cx="2142354" cy="2975493"/>
          </a:xfrm>
          <a:prstGeom prst="rect">
            <a:avLst/>
          </a:prstGeom>
        </p:spPr>
      </p:pic>
      <p:pic>
        <p:nvPicPr>
          <p:cNvPr id="7" name="Image 6">
            <a:extLst>
              <a:ext uri="{FF2B5EF4-FFF2-40B4-BE49-F238E27FC236}">
                <a16:creationId xmlns:a16="http://schemas.microsoft.com/office/drawing/2014/main" id="{F28F7969-07FF-46C5-B5CD-C24D49048AE0}"/>
              </a:ext>
            </a:extLst>
          </p:cNvPr>
          <p:cNvPicPr>
            <a:picLocks noChangeAspect="1"/>
          </p:cNvPicPr>
          <p:nvPr/>
        </p:nvPicPr>
        <p:blipFill>
          <a:blip r:embed="rId4"/>
          <a:stretch>
            <a:fillRect/>
          </a:stretch>
        </p:blipFill>
        <p:spPr>
          <a:xfrm>
            <a:off x="6188832" y="1125857"/>
            <a:ext cx="5051472" cy="2626765"/>
          </a:xfrm>
          <a:prstGeom prst="rect">
            <a:avLst/>
          </a:prstGeom>
        </p:spPr>
      </p:pic>
    </p:spTree>
    <p:extLst>
      <p:ext uri="{BB962C8B-B14F-4D97-AF65-F5344CB8AC3E}">
        <p14:creationId xmlns:p14="http://schemas.microsoft.com/office/powerpoint/2010/main" val="1331055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25C842-4F62-48D8-B8F2-2164640962B3}"/>
              </a:ext>
            </a:extLst>
          </p:cNvPr>
          <p:cNvSpPr>
            <a:spLocks noGrp="1"/>
          </p:cNvSpPr>
          <p:nvPr>
            <p:ph type="title"/>
          </p:nvPr>
        </p:nvSpPr>
        <p:spPr>
          <a:xfrm>
            <a:off x="1141413" y="618518"/>
            <a:ext cx="9905998" cy="1478570"/>
          </a:xfrm>
        </p:spPr>
        <p:txBody>
          <a:bodyPr>
            <a:normAutofit/>
          </a:bodyPr>
          <a:lstStyle/>
          <a:p>
            <a:r>
              <a:rPr lang="fr-FR" dirty="0"/>
              <a:t>Le cahier des charges</a:t>
            </a:r>
          </a:p>
        </p:txBody>
      </p:sp>
      <p:graphicFrame>
        <p:nvGraphicFramePr>
          <p:cNvPr id="17" name="Espace réservé du contenu 2">
            <a:extLst>
              <a:ext uri="{FF2B5EF4-FFF2-40B4-BE49-F238E27FC236}">
                <a16:creationId xmlns:a16="http://schemas.microsoft.com/office/drawing/2014/main" id="{F8DF65AA-12CE-4B42-9117-F5259F76C464}"/>
              </a:ext>
            </a:extLst>
          </p:cNvPr>
          <p:cNvGraphicFramePr>
            <a:graphicFrameLocks noGrp="1"/>
          </p:cNvGraphicFramePr>
          <p:nvPr>
            <p:ph idx="1"/>
            <p:extLst>
              <p:ext uri="{D42A27DB-BD31-4B8C-83A1-F6EECF244321}">
                <p14:modId xmlns:p14="http://schemas.microsoft.com/office/powerpoint/2010/main" val="3727952925"/>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9330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7F4883-A3A5-45D2-80C9-662566F48E63}"/>
              </a:ext>
            </a:extLst>
          </p:cNvPr>
          <p:cNvSpPr>
            <a:spLocks noGrp="1"/>
          </p:cNvSpPr>
          <p:nvPr>
            <p:ph type="title"/>
          </p:nvPr>
        </p:nvSpPr>
        <p:spPr/>
        <p:txBody>
          <a:bodyPr/>
          <a:lstStyle/>
          <a:p>
            <a:r>
              <a:rPr lang="fr-FR" dirty="0"/>
              <a:t>Le cahier des charges</a:t>
            </a:r>
          </a:p>
        </p:txBody>
      </p:sp>
      <p:sp>
        <p:nvSpPr>
          <p:cNvPr id="3" name="Espace réservé du contenu 2">
            <a:extLst>
              <a:ext uri="{FF2B5EF4-FFF2-40B4-BE49-F238E27FC236}">
                <a16:creationId xmlns:a16="http://schemas.microsoft.com/office/drawing/2014/main" id="{CDAC82BE-45C4-4446-A4A4-359CA13B0CA3}"/>
              </a:ext>
            </a:extLst>
          </p:cNvPr>
          <p:cNvSpPr>
            <a:spLocks noGrp="1"/>
          </p:cNvSpPr>
          <p:nvPr>
            <p:ph idx="1"/>
          </p:nvPr>
        </p:nvSpPr>
        <p:spPr/>
        <p:txBody>
          <a:bodyPr>
            <a:normAutofit/>
          </a:bodyPr>
          <a:lstStyle/>
          <a:p>
            <a:r>
              <a:rPr lang="fr-FR" sz="3200" b="1" dirty="0"/>
              <a:t>Technique ou fonctionnel</a:t>
            </a:r>
          </a:p>
        </p:txBody>
      </p:sp>
      <p:cxnSp>
        <p:nvCxnSpPr>
          <p:cNvPr id="5" name="Connecteur droit avec flèche 4">
            <a:extLst>
              <a:ext uri="{FF2B5EF4-FFF2-40B4-BE49-F238E27FC236}">
                <a16:creationId xmlns:a16="http://schemas.microsoft.com/office/drawing/2014/main" id="{4EC2ED65-D7A9-479A-85C0-CBDC07AAB8DB}"/>
              </a:ext>
            </a:extLst>
          </p:cNvPr>
          <p:cNvCxnSpPr/>
          <p:nvPr/>
        </p:nvCxnSpPr>
        <p:spPr>
          <a:xfrm>
            <a:off x="2050742" y="2882138"/>
            <a:ext cx="0" cy="10475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01CB5897-2F0D-48F4-ACB2-117415B1B5C7}"/>
              </a:ext>
            </a:extLst>
          </p:cNvPr>
          <p:cNvCxnSpPr>
            <a:cxnSpLocks/>
            <a:endCxn id="9" idx="0"/>
          </p:cNvCxnSpPr>
          <p:nvPr/>
        </p:nvCxnSpPr>
        <p:spPr>
          <a:xfrm>
            <a:off x="4016423" y="2886936"/>
            <a:ext cx="955072" cy="10917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3A86979E-4CE5-4709-BB74-AC7297BC014A}"/>
              </a:ext>
            </a:extLst>
          </p:cNvPr>
          <p:cNvSpPr txBox="1"/>
          <p:nvPr/>
        </p:nvSpPr>
        <p:spPr>
          <a:xfrm>
            <a:off x="1141412" y="3978675"/>
            <a:ext cx="2024103" cy="1138773"/>
          </a:xfrm>
          <a:prstGeom prst="rect">
            <a:avLst/>
          </a:prstGeom>
          <a:noFill/>
        </p:spPr>
        <p:txBody>
          <a:bodyPr wrap="square" rtlCol="0">
            <a:spAutoFit/>
          </a:bodyPr>
          <a:lstStyle/>
          <a:p>
            <a:r>
              <a:rPr lang="fr-FR" sz="3200" b="1" dirty="0"/>
              <a:t>Neutre</a:t>
            </a:r>
          </a:p>
          <a:p>
            <a:r>
              <a:rPr lang="fr-FR" dirty="0"/>
              <a:t>Factuel, rationnel,</a:t>
            </a:r>
          </a:p>
          <a:p>
            <a:r>
              <a:rPr lang="fr-FR" dirty="0"/>
              <a:t>objectif  </a:t>
            </a:r>
          </a:p>
        </p:txBody>
      </p:sp>
      <p:sp>
        <p:nvSpPr>
          <p:cNvPr id="9" name="ZoneTexte 8">
            <a:extLst>
              <a:ext uri="{FF2B5EF4-FFF2-40B4-BE49-F238E27FC236}">
                <a16:creationId xmlns:a16="http://schemas.microsoft.com/office/drawing/2014/main" id="{11E35AD3-EA58-4BD2-8678-8E4494972D52}"/>
              </a:ext>
            </a:extLst>
          </p:cNvPr>
          <p:cNvSpPr txBox="1"/>
          <p:nvPr/>
        </p:nvSpPr>
        <p:spPr>
          <a:xfrm>
            <a:off x="4003829" y="3978675"/>
            <a:ext cx="1935331" cy="1138773"/>
          </a:xfrm>
          <a:prstGeom prst="rect">
            <a:avLst/>
          </a:prstGeom>
          <a:noFill/>
        </p:spPr>
        <p:txBody>
          <a:bodyPr wrap="square" rtlCol="0">
            <a:spAutoFit/>
          </a:bodyPr>
          <a:lstStyle/>
          <a:p>
            <a:r>
              <a:rPr lang="fr-FR" sz="3200" b="1" dirty="0"/>
              <a:t>Engagé</a:t>
            </a:r>
          </a:p>
          <a:p>
            <a:r>
              <a:rPr lang="fr-FR" dirty="0"/>
              <a:t>Subjectif, éprouvé, </a:t>
            </a:r>
          </a:p>
          <a:p>
            <a:r>
              <a:rPr lang="fr-FR" dirty="0"/>
              <a:t>qualifié</a:t>
            </a:r>
          </a:p>
        </p:txBody>
      </p:sp>
      <p:cxnSp>
        <p:nvCxnSpPr>
          <p:cNvPr id="11" name="Connecteur : en arc 10">
            <a:extLst>
              <a:ext uri="{FF2B5EF4-FFF2-40B4-BE49-F238E27FC236}">
                <a16:creationId xmlns:a16="http://schemas.microsoft.com/office/drawing/2014/main" id="{07E77770-EEA2-48CB-8887-B317BFD8B934}"/>
              </a:ext>
            </a:extLst>
          </p:cNvPr>
          <p:cNvCxnSpPr>
            <a:cxnSpLocks/>
            <a:stCxn id="8" idx="2"/>
          </p:cNvCxnSpPr>
          <p:nvPr/>
        </p:nvCxnSpPr>
        <p:spPr>
          <a:xfrm rot="16200000" flipH="1">
            <a:off x="4322102" y="2948810"/>
            <a:ext cx="851092" cy="5188368"/>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cteur : en arc 18">
            <a:extLst>
              <a:ext uri="{FF2B5EF4-FFF2-40B4-BE49-F238E27FC236}">
                <a16:creationId xmlns:a16="http://schemas.microsoft.com/office/drawing/2014/main" id="{ACEF52F4-40BF-4225-9C78-8C58B88EBAFB}"/>
              </a:ext>
            </a:extLst>
          </p:cNvPr>
          <p:cNvCxnSpPr>
            <a:stCxn id="9" idx="2"/>
          </p:cNvCxnSpPr>
          <p:nvPr/>
        </p:nvCxnSpPr>
        <p:spPr>
          <a:xfrm rot="5400000" flipH="1" flipV="1">
            <a:off x="5226992" y="2230250"/>
            <a:ext cx="2631700" cy="3142695"/>
          </a:xfrm>
          <a:prstGeom prst="curvedConnector4">
            <a:avLst>
              <a:gd name="adj1" fmla="val -8686"/>
              <a:gd name="adj2" fmla="val 65395"/>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3E557503-A3CA-4D30-8DE5-BC048C9A07E4}"/>
              </a:ext>
            </a:extLst>
          </p:cNvPr>
          <p:cNvSpPr txBox="1"/>
          <p:nvPr/>
        </p:nvSpPr>
        <p:spPr>
          <a:xfrm>
            <a:off x="7723572" y="5744668"/>
            <a:ext cx="3435659" cy="584775"/>
          </a:xfrm>
          <a:prstGeom prst="rect">
            <a:avLst/>
          </a:prstGeom>
          <a:noFill/>
        </p:spPr>
        <p:txBody>
          <a:bodyPr wrap="square" rtlCol="0">
            <a:spAutoFit/>
          </a:bodyPr>
          <a:lstStyle/>
          <a:p>
            <a:r>
              <a:rPr lang="fr-FR" sz="3200" b="1" dirty="0"/>
              <a:t>Technique pure</a:t>
            </a:r>
          </a:p>
        </p:txBody>
      </p:sp>
      <p:sp>
        <p:nvSpPr>
          <p:cNvPr id="21" name="ZoneTexte 20">
            <a:extLst>
              <a:ext uri="{FF2B5EF4-FFF2-40B4-BE49-F238E27FC236}">
                <a16:creationId xmlns:a16="http://schemas.microsoft.com/office/drawing/2014/main" id="{EFAD93F0-859D-4DF3-A447-6F63D26786B8}"/>
              </a:ext>
            </a:extLst>
          </p:cNvPr>
          <p:cNvSpPr txBox="1"/>
          <p:nvPr/>
        </p:nvSpPr>
        <p:spPr>
          <a:xfrm>
            <a:off x="8282866" y="2206578"/>
            <a:ext cx="2920753" cy="584775"/>
          </a:xfrm>
          <a:prstGeom prst="rect">
            <a:avLst/>
          </a:prstGeom>
          <a:noFill/>
        </p:spPr>
        <p:txBody>
          <a:bodyPr wrap="square" rtlCol="0">
            <a:spAutoFit/>
          </a:bodyPr>
          <a:lstStyle/>
          <a:p>
            <a:r>
              <a:rPr lang="fr-FR" sz="3200" b="1" dirty="0"/>
              <a:t>Artisanat</a:t>
            </a:r>
            <a:r>
              <a:rPr lang="fr-FR" dirty="0"/>
              <a:t> </a:t>
            </a:r>
          </a:p>
        </p:txBody>
      </p:sp>
      <p:pic>
        <p:nvPicPr>
          <p:cNvPr id="22" name="Image 21">
            <a:extLst>
              <a:ext uri="{FF2B5EF4-FFF2-40B4-BE49-F238E27FC236}">
                <a16:creationId xmlns:a16="http://schemas.microsoft.com/office/drawing/2014/main" id="{AF544688-9CA0-44F5-8ECD-D6AB6673DD8D}"/>
              </a:ext>
            </a:extLst>
          </p:cNvPr>
          <p:cNvPicPr>
            <a:picLocks noChangeAspect="1"/>
          </p:cNvPicPr>
          <p:nvPr/>
        </p:nvPicPr>
        <p:blipFill>
          <a:blip r:embed="rId2"/>
          <a:stretch>
            <a:fillRect/>
          </a:stretch>
        </p:blipFill>
        <p:spPr>
          <a:xfrm>
            <a:off x="8595114" y="2761926"/>
            <a:ext cx="973481" cy="1287990"/>
          </a:xfrm>
          <a:prstGeom prst="rect">
            <a:avLst/>
          </a:prstGeom>
        </p:spPr>
      </p:pic>
      <p:pic>
        <p:nvPicPr>
          <p:cNvPr id="23" name="Image 22">
            <a:extLst>
              <a:ext uri="{FF2B5EF4-FFF2-40B4-BE49-F238E27FC236}">
                <a16:creationId xmlns:a16="http://schemas.microsoft.com/office/drawing/2014/main" id="{28D59891-AD1C-4449-8248-2C90B04AD215}"/>
              </a:ext>
            </a:extLst>
          </p:cNvPr>
          <p:cNvPicPr>
            <a:picLocks noChangeAspect="1"/>
          </p:cNvPicPr>
          <p:nvPr/>
        </p:nvPicPr>
        <p:blipFill>
          <a:blip r:embed="rId3"/>
          <a:stretch>
            <a:fillRect/>
          </a:stretch>
        </p:blipFill>
        <p:spPr>
          <a:xfrm>
            <a:off x="8327974" y="1249767"/>
            <a:ext cx="1695408" cy="1004471"/>
          </a:xfrm>
          <a:prstGeom prst="rect">
            <a:avLst/>
          </a:prstGeom>
        </p:spPr>
      </p:pic>
      <p:pic>
        <p:nvPicPr>
          <p:cNvPr id="24" name="Image 23">
            <a:extLst>
              <a:ext uri="{FF2B5EF4-FFF2-40B4-BE49-F238E27FC236}">
                <a16:creationId xmlns:a16="http://schemas.microsoft.com/office/drawing/2014/main" id="{DC5E3722-E90E-4D5A-BE5E-5E8692007E98}"/>
              </a:ext>
            </a:extLst>
          </p:cNvPr>
          <p:cNvPicPr>
            <a:picLocks noChangeAspect="1"/>
          </p:cNvPicPr>
          <p:nvPr/>
        </p:nvPicPr>
        <p:blipFill>
          <a:blip r:embed="rId4"/>
          <a:stretch>
            <a:fillRect/>
          </a:stretch>
        </p:blipFill>
        <p:spPr>
          <a:xfrm>
            <a:off x="9694514" y="2761926"/>
            <a:ext cx="1695409" cy="1043329"/>
          </a:xfrm>
          <a:prstGeom prst="rect">
            <a:avLst/>
          </a:prstGeom>
        </p:spPr>
      </p:pic>
      <p:pic>
        <p:nvPicPr>
          <p:cNvPr id="25" name="Image 24">
            <a:extLst>
              <a:ext uri="{FF2B5EF4-FFF2-40B4-BE49-F238E27FC236}">
                <a16:creationId xmlns:a16="http://schemas.microsoft.com/office/drawing/2014/main" id="{FE57B544-9485-4EFA-9981-C4D6B10864D8}"/>
              </a:ext>
            </a:extLst>
          </p:cNvPr>
          <p:cNvPicPr>
            <a:picLocks noChangeAspect="1"/>
          </p:cNvPicPr>
          <p:nvPr/>
        </p:nvPicPr>
        <p:blipFill>
          <a:blip r:embed="rId5"/>
          <a:stretch>
            <a:fillRect/>
          </a:stretch>
        </p:blipFill>
        <p:spPr>
          <a:xfrm>
            <a:off x="10135202" y="931230"/>
            <a:ext cx="957317" cy="1438591"/>
          </a:xfrm>
          <a:prstGeom prst="rect">
            <a:avLst/>
          </a:prstGeom>
        </p:spPr>
      </p:pic>
      <p:pic>
        <p:nvPicPr>
          <p:cNvPr id="26" name="Image 25">
            <a:extLst>
              <a:ext uri="{FF2B5EF4-FFF2-40B4-BE49-F238E27FC236}">
                <a16:creationId xmlns:a16="http://schemas.microsoft.com/office/drawing/2014/main" id="{B86DAF5D-5AB3-4BC5-97B4-A7736AF24C3A}"/>
              </a:ext>
            </a:extLst>
          </p:cNvPr>
          <p:cNvPicPr>
            <a:picLocks noChangeAspect="1"/>
          </p:cNvPicPr>
          <p:nvPr/>
        </p:nvPicPr>
        <p:blipFill>
          <a:blip r:embed="rId6"/>
          <a:stretch>
            <a:fillRect/>
          </a:stretch>
        </p:blipFill>
        <p:spPr>
          <a:xfrm>
            <a:off x="8265676" y="4378161"/>
            <a:ext cx="2605837" cy="1478571"/>
          </a:xfrm>
          <a:prstGeom prst="rect">
            <a:avLst/>
          </a:prstGeom>
        </p:spPr>
      </p:pic>
    </p:spTree>
    <p:extLst>
      <p:ext uri="{BB962C8B-B14F-4D97-AF65-F5344CB8AC3E}">
        <p14:creationId xmlns:p14="http://schemas.microsoft.com/office/powerpoint/2010/main" val="19754807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5FD5FC-53B8-40BD-9B46-6849B888132D}"/>
              </a:ext>
            </a:extLst>
          </p:cNvPr>
          <p:cNvSpPr>
            <a:spLocks noGrp="1"/>
          </p:cNvSpPr>
          <p:nvPr>
            <p:ph type="title"/>
          </p:nvPr>
        </p:nvSpPr>
        <p:spPr/>
        <p:txBody>
          <a:bodyPr/>
          <a:lstStyle/>
          <a:p>
            <a:r>
              <a:rPr lang="fr-FR" dirty="0"/>
              <a:t>Le cahier des charges</a:t>
            </a:r>
          </a:p>
        </p:txBody>
      </p:sp>
      <p:sp>
        <p:nvSpPr>
          <p:cNvPr id="5" name="Espace réservé du contenu 4">
            <a:extLst>
              <a:ext uri="{FF2B5EF4-FFF2-40B4-BE49-F238E27FC236}">
                <a16:creationId xmlns:a16="http://schemas.microsoft.com/office/drawing/2014/main" id="{EA53B887-93D6-47E0-B5DB-BB1F91D7349F}"/>
              </a:ext>
            </a:extLst>
          </p:cNvPr>
          <p:cNvSpPr>
            <a:spLocks noGrp="1"/>
          </p:cNvSpPr>
          <p:nvPr>
            <p:ph sz="half" idx="2"/>
          </p:nvPr>
        </p:nvSpPr>
        <p:spPr/>
        <p:txBody>
          <a:bodyPr>
            <a:normAutofit fontScale="85000" lnSpcReduction="20000"/>
          </a:bodyPr>
          <a:lstStyle/>
          <a:p>
            <a:r>
              <a:rPr lang="fr-FR" dirty="0"/>
              <a:t>Reproductible</a:t>
            </a:r>
          </a:p>
          <a:p>
            <a:r>
              <a:rPr lang="fr-FR" dirty="0"/>
              <a:t>Savoir-faire</a:t>
            </a:r>
          </a:p>
          <a:p>
            <a:r>
              <a:rPr lang="fr-FR" dirty="0"/>
              <a:t>Transmissible</a:t>
            </a:r>
          </a:p>
          <a:p>
            <a:r>
              <a:rPr lang="fr-FR" dirty="0"/>
              <a:t>Améliorable</a:t>
            </a:r>
          </a:p>
          <a:p>
            <a:r>
              <a:rPr lang="fr-FR" dirty="0"/>
              <a:t>Fonction, utilité</a:t>
            </a:r>
          </a:p>
          <a:p>
            <a:r>
              <a:rPr lang="fr-FR" dirty="0"/>
              <a:t>Matière </a:t>
            </a:r>
          </a:p>
        </p:txBody>
      </p:sp>
      <p:sp>
        <p:nvSpPr>
          <p:cNvPr id="7" name="Espace réservé du contenu 6">
            <a:extLst>
              <a:ext uri="{FF2B5EF4-FFF2-40B4-BE49-F238E27FC236}">
                <a16:creationId xmlns:a16="http://schemas.microsoft.com/office/drawing/2014/main" id="{4E4B8BE2-EEB6-4C7C-B09F-11F7E6C1D055}"/>
              </a:ext>
            </a:extLst>
          </p:cNvPr>
          <p:cNvSpPr>
            <a:spLocks noGrp="1"/>
          </p:cNvSpPr>
          <p:nvPr>
            <p:ph sz="quarter" idx="4"/>
          </p:nvPr>
        </p:nvSpPr>
        <p:spPr>
          <a:xfrm>
            <a:off x="6172200" y="3073397"/>
            <a:ext cx="4875210" cy="3362914"/>
          </a:xfrm>
        </p:spPr>
        <p:txBody>
          <a:bodyPr>
            <a:normAutofit fontScale="85000" lnSpcReduction="20000"/>
          </a:bodyPr>
          <a:lstStyle/>
          <a:p>
            <a:pPr>
              <a:lnSpc>
                <a:spcPct val="110000"/>
              </a:lnSpc>
            </a:pPr>
            <a:r>
              <a:rPr lang="fr-FR" dirty="0"/>
              <a:t>Technique </a:t>
            </a:r>
          </a:p>
          <a:p>
            <a:pPr>
              <a:lnSpc>
                <a:spcPct val="110000"/>
              </a:lnSpc>
            </a:pPr>
            <a:r>
              <a:rPr lang="fr-FR" dirty="0"/>
              <a:t>     +</a:t>
            </a:r>
          </a:p>
          <a:p>
            <a:pPr>
              <a:lnSpc>
                <a:spcPct val="110000"/>
              </a:lnSpc>
            </a:pPr>
            <a:r>
              <a:rPr lang="fr-FR" dirty="0"/>
              <a:t>Art </a:t>
            </a:r>
          </a:p>
          <a:p>
            <a:pPr lvl="1"/>
            <a:r>
              <a:rPr lang="fr-FR" dirty="0"/>
              <a:t>Non reproductible</a:t>
            </a:r>
          </a:p>
          <a:p>
            <a:pPr lvl="1"/>
            <a:r>
              <a:rPr lang="fr-FR" dirty="0"/>
              <a:t>Unique</a:t>
            </a:r>
          </a:p>
          <a:p>
            <a:pPr lvl="1"/>
            <a:r>
              <a:rPr lang="fr-FR" dirty="0"/>
              <a:t>Fini, non améliorable</a:t>
            </a:r>
          </a:p>
          <a:p>
            <a:pPr lvl="1"/>
            <a:r>
              <a:rPr lang="fr-FR" dirty="0"/>
              <a:t>Inutile, non efficient</a:t>
            </a:r>
          </a:p>
          <a:p>
            <a:pPr lvl="1"/>
            <a:r>
              <a:rPr lang="fr-FR" dirty="0"/>
              <a:t>Humain </a:t>
            </a:r>
          </a:p>
          <a:p>
            <a:pPr lvl="1"/>
            <a:endParaRPr lang="fr-FR" dirty="0"/>
          </a:p>
          <a:p>
            <a:pPr lvl="1"/>
            <a:endParaRPr lang="fr-FR" dirty="0"/>
          </a:p>
        </p:txBody>
      </p:sp>
      <p:sp>
        <p:nvSpPr>
          <p:cNvPr id="6" name="Espace réservé du texte 5">
            <a:extLst>
              <a:ext uri="{FF2B5EF4-FFF2-40B4-BE49-F238E27FC236}">
                <a16:creationId xmlns:a16="http://schemas.microsoft.com/office/drawing/2014/main" id="{7B5255B5-FCC6-48E0-A8FC-B5790EFDBB2E}"/>
              </a:ext>
            </a:extLst>
          </p:cNvPr>
          <p:cNvSpPr>
            <a:spLocks noGrp="1"/>
          </p:cNvSpPr>
          <p:nvPr>
            <p:ph type="body" idx="3"/>
          </p:nvPr>
        </p:nvSpPr>
        <p:spPr/>
        <p:txBody>
          <a:bodyPr/>
          <a:lstStyle/>
          <a:p>
            <a:r>
              <a:rPr lang="fr-FR" dirty="0"/>
              <a:t>Artisanat </a:t>
            </a:r>
          </a:p>
        </p:txBody>
      </p:sp>
      <p:sp>
        <p:nvSpPr>
          <p:cNvPr id="4" name="Espace réservé du texte 3">
            <a:extLst>
              <a:ext uri="{FF2B5EF4-FFF2-40B4-BE49-F238E27FC236}">
                <a16:creationId xmlns:a16="http://schemas.microsoft.com/office/drawing/2014/main" id="{5DCCB50A-7147-40AC-81D0-D34A4D004FB4}"/>
              </a:ext>
            </a:extLst>
          </p:cNvPr>
          <p:cNvSpPr>
            <a:spLocks noGrp="1"/>
          </p:cNvSpPr>
          <p:nvPr>
            <p:ph type="body" idx="1"/>
          </p:nvPr>
        </p:nvSpPr>
        <p:spPr/>
        <p:txBody>
          <a:bodyPr/>
          <a:lstStyle/>
          <a:p>
            <a:r>
              <a:rPr lang="fr-FR" dirty="0"/>
              <a:t>Technique </a:t>
            </a:r>
            <a:r>
              <a:rPr lang="fr-FR" sz="1600" cap="none" dirty="0"/>
              <a:t>mais n’est pas neutre (finalité)</a:t>
            </a:r>
            <a:endParaRPr lang="fr-FR" sz="1600" dirty="0"/>
          </a:p>
        </p:txBody>
      </p:sp>
      <p:sp>
        <p:nvSpPr>
          <p:cNvPr id="8" name="Ellipse 7">
            <a:extLst>
              <a:ext uri="{FF2B5EF4-FFF2-40B4-BE49-F238E27FC236}">
                <a16:creationId xmlns:a16="http://schemas.microsoft.com/office/drawing/2014/main" id="{3D0434B5-07AF-45D4-8CC3-CABEFBD56F80}"/>
              </a:ext>
            </a:extLst>
          </p:cNvPr>
          <p:cNvSpPr/>
          <p:nvPr/>
        </p:nvSpPr>
        <p:spPr>
          <a:xfrm>
            <a:off x="5912528" y="1935332"/>
            <a:ext cx="3373515" cy="450097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5F30C87B-CE46-4118-9FBE-AF7C94417978}"/>
              </a:ext>
            </a:extLst>
          </p:cNvPr>
          <p:cNvSpPr txBox="1"/>
          <p:nvPr/>
        </p:nvSpPr>
        <p:spPr>
          <a:xfrm>
            <a:off x="8842159" y="1313895"/>
            <a:ext cx="3089429" cy="584775"/>
          </a:xfrm>
          <a:prstGeom prst="rect">
            <a:avLst/>
          </a:prstGeom>
          <a:noFill/>
        </p:spPr>
        <p:txBody>
          <a:bodyPr wrap="square" rtlCol="0">
            <a:spAutoFit/>
          </a:bodyPr>
          <a:lstStyle/>
          <a:p>
            <a:r>
              <a:rPr lang="fr-FR" sz="3200" b="1" dirty="0"/>
              <a:t>Ethique</a:t>
            </a:r>
            <a:r>
              <a:rPr lang="fr-FR" dirty="0"/>
              <a:t> </a:t>
            </a:r>
          </a:p>
        </p:txBody>
      </p:sp>
      <p:cxnSp>
        <p:nvCxnSpPr>
          <p:cNvPr id="11" name="Connecteur droit avec flèche 10">
            <a:extLst>
              <a:ext uri="{FF2B5EF4-FFF2-40B4-BE49-F238E27FC236}">
                <a16:creationId xmlns:a16="http://schemas.microsoft.com/office/drawing/2014/main" id="{147DF062-7831-4117-BEB6-91B394C682B2}"/>
              </a:ext>
            </a:extLst>
          </p:cNvPr>
          <p:cNvCxnSpPr>
            <a:stCxn id="8" idx="7"/>
          </p:cNvCxnSpPr>
          <p:nvPr/>
        </p:nvCxnSpPr>
        <p:spPr>
          <a:xfrm flipV="1">
            <a:off x="8792003" y="1757779"/>
            <a:ext cx="494040" cy="836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912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 name="Titre 6">
            <a:extLst>
              <a:ext uri="{FF2B5EF4-FFF2-40B4-BE49-F238E27FC236}">
                <a16:creationId xmlns:a16="http://schemas.microsoft.com/office/drawing/2014/main" id="{DBE96FD6-1982-4F2B-A3C7-6A32EFC2A6F9}"/>
              </a:ext>
            </a:extLst>
          </p:cNvPr>
          <p:cNvSpPr>
            <a:spLocks noGrp="1"/>
          </p:cNvSpPr>
          <p:nvPr>
            <p:ph type="title"/>
          </p:nvPr>
        </p:nvSpPr>
        <p:spPr>
          <a:xfrm>
            <a:off x="1141413" y="618518"/>
            <a:ext cx="4459286" cy="1478570"/>
          </a:xfrm>
        </p:spPr>
        <p:txBody>
          <a:bodyPr>
            <a:normAutofit/>
          </a:bodyPr>
          <a:lstStyle/>
          <a:p>
            <a:r>
              <a:rPr lang="fr-FR" sz="3200"/>
              <a:t>Le cahier des charges</a:t>
            </a:r>
          </a:p>
        </p:txBody>
      </p:sp>
      <p:sp>
        <p:nvSpPr>
          <p:cNvPr id="8" name="Espace réservé du contenu 7">
            <a:extLst>
              <a:ext uri="{FF2B5EF4-FFF2-40B4-BE49-F238E27FC236}">
                <a16:creationId xmlns:a16="http://schemas.microsoft.com/office/drawing/2014/main" id="{7574777D-A0B3-4EBC-8507-46A27C81952F}"/>
              </a:ext>
            </a:extLst>
          </p:cNvPr>
          <p:cNvSpPr>
            <a:spLocks noGrp="1"/>
          </p:cNvSpPr>
          <p:nvPr>
            <p:ph idx="1"/>
          </p:nvPr>
        </p:nvSpPr>
        <p:spPr>
          <a:xfrm>
            <a:off x="1141412" y="2249487"/>
            <a:ext cx="4459287" cy="3965046"/>
          </a:xfrm>
        </p:spPr>
        <p:txBody>
          <a:bodyPr>
            <a:normAutofit/>
          </a:bodyPr>
          <a:lstStyle/>
          <a:p>
            <a:r>
              <a:rPr lang="fr-FR" sz="2000"/>
              <a:t>Plusieurs « petits » problèmes (liste non exhaustive)</a:t>
            </a:r>
          </a:p>
          <a:p>
            <a:pPr lvl="1"/>
            <a:r>
              <a:rPr lang="fr-FR" dirty="0"/>
              <a:t>La technique moderne</a:t>
            </a:r>
          </a:p>
          <a:p>
            <a:pPr lvl="1"/>
            <a:r>
              <a:rPr lang="fr-FR" dirty="0"/>
              <a:t>L’habitude et le protocole</a:t>
            </a:r>
          </a:p>
        </p:txBody>
      </p:sp>
      <p:pic>
        <p:nvPicPr>
          <p:cNvPr id="9" name="Image 8">
            <a:extLst>
              <a:ext uri="{FF2B5EF4-FFF2-40B4-BE49-F238E27FC236}">
                <a16:creationId xmlns:a16="http://schemas.microsoft.com/office/drawing/2014/main" id="{C99E2E15-D2AC-4692-97C0-B6F931EC5283}"/>
              </a:ext>
            </a:extLst>
          </p:cNvPr>
          <p:cNvPicPr>
            <a:picLocks noChangeAspect="1"/>
          </p:cNvPicPr>
          <p:nvPr/>
        </p:nvPicPr>
        <p:blipFill>
          <a:blip r:embed="rId4"/>
          <a:stretch>
            <a:fillRect/>
          </a:stretch>
        </p:blipFill>
        <p:spPr>
          <a:xfrm>
            <a:off x="6096000" y="1943330"/>
            <a:ext cx="5456279" cy="294639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8444388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4">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6" name="Rectangle 15">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0" name="Picture 9">
            <a:extLst>
              <a:ext uri="{FF2B5EF4-FFF2-40B4-BE49-F238E27FC236}">
                <a16:creationId xmlns:a16="http://schemas.microsoft.com/office/drawing/2014/main" id="{325D518D-35BB-4D19-858E-FC5CE9358082}"/>
              </a:ext>
            </a:extLst>
          </p:cNvPr>
          <p:cNvPicPr>
            <a:picLocks noChangeAspect="1"/>
          </p:cNvPicPr>
          <p:nvPr/>
        </p:nvPicPr>
        <p:blipFill rotWithShape="1">
          <a:blip r:embed="rId4">
            <a:alphaModFix amt="30000"/>
          </a:blip>
          <a:srcRect t="7853" b="7853"/>
          <a:stretch/>
        </p:blipFill>
        <p:spPr>
          <a:xfrm>
            <a:off x="-2" y="10"/>
            <a:ext cx="12188389" cy="6857990"/>
          </a:xfrm>
          <a:prstGeom prst="rect">
            <a:avLst/>
          </a:prstGeom>
        </p:spPr>
      </p:pic>
      <p:grpSp>
        <p:nvGrpSpPr>
          <p:cNvPr id="19" name="Group 18">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0"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2"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7"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8"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9"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0"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1"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7" name="Titre 6">
            <a:extLst>
              <a:ext uri="{FF2B5EF4-FFF2-40B4-BE49-F238E27FC236}">
                <a16:creationId xmlns:a16="http://schemas.microsoft.com/office/drawing/2014/main" id="{D8BAB259-3E6A-4A0A-8859-0C85C1F0BDE5}"/>
              </a:ext>
            </a:extLst>
          </p:cNvPr>
          <p:cNvSpPr>
            <a:spLocks noGrp="1"/>
          </p:cNvSpPr>
          <p:nvPr>
            <p:ph type="ctrTitle"/>
          </p:nvPr>
        </p:nvSpPr>
        <p:spPr>
          <a:xfrm>
            <a:off x="2667000" y="2328334"/>
            <a:ext cx="6858000" cy="1367896"/>
          </a:xfrm>
        </p:spPr>
        <p:txBody>
          <a:bodyPr>
            <a:normAutofit/>
          </a:bodyPr>
          <a:lstStyle/>
          <a:p>
            <a:pPr algn="ctr"/>
            <a:r>
              <a:rPr lang="fr-FR"/>
              <a:t>Le cahier des charges</a:t>
            </a:r>
          </a:p>
        </p:txBody>
      </p:sp>
      <p:sp>
        <p:nvSpPr>
          <p:cNvPr id="8" name="Espace réservé du contenu 7">
            <a:extLst>
              <a:ext uri="{FF2B5EF4-FFF2-40B4-BE49-F238E27FC236}">
                <a16:creationId xmlns:a16="http://schemas.microsoft.com/office/drawing/2014/main" id="{1C3C2DC7-2A55-4947-A88A-7F0C0813EBAC}"/>
              </a:ext>
            </a:extLst>
          </p:cNvPr>
          <p:cNvSpPr>
            <a:spLocks noGrp="1"/>
          </p:cNvSpPr>
          <p:nvPr>
            <p:ph type="subTitle" idx="1"/>
          </p:nvPr>
        </p:nvSpPr>
        <p:spPr>
          <a:xfrm>
            <a:off x="2667001" y="3602038"/>
            <a:ext cx="6857999" cy="953029"/>
          </a:xfrm>
        </p:spPr>
        <p:txBody>
          <a:bodyPr>
            <a:normAutofit/>
          </a:bodyPr>
          <a:lstStyle/>
          <a:p>
            <a:pPr algn="ctr"/>
            <a:r>
              <a:rPr lang="fr-FR" dirty="0"/>
              <a:t>Un petit arrêt technique sur la technique moderne</a:t>
            </a:r>
          </a:p>
          <a:p>
            <a:pPr algn="ctr"/>
            <a:endParaRPr lang="fr-FR" dirty="0"/>
          </a:p>
        </p:txBody>
      </p:sp>
    </p:spTree>
    <p:extLst>
      <p:ext uri="{BB962C8B-B14F-4D97-AF65-F5344CB8AC3E}">
        <p14:creationId xmlns:p14="http://schemas.microsoft.com/office/powerpoint/2010/main" val="1351712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8" name="Group 14">
            <a:extLst>
              <a:ext uri="{FF2B5EF4-FFF2-40B4-BE49-F238E27FC236}">
                <a16:creationId xmlns:a16="http://schemas.microsoft.com/office/drawing/2014/main" id="{2C113195-43EA-4B6A-B281-C0458D926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6" name="Rectangle 15">
              <a:extLst>
                <a:ext uri="{FF2B5EF4-FFF2-40B4-BE49-F238E27FC236}">
                  <a16:creationId xmlns:a16="http://schemas.microsoft.com/office/drawing/2014/main" id="{27DEAF6E-67FE-4877-B38B-0F2BF7857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F60C980E-E723-46CF-9296-C7BBA4DB83C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98D36904-1712-4C81-B063-66E1D4777F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40302"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 name="Rectangle 5">
              <a:extLst>
                <a:ext uri="{FF2B5EF4-FFF2-40B4-BE49-F238E27FC236}">
                  <a16:creationId xmlns:a16="http://schemas.microsoft.com/office/drawing/2014/main" id="{BEA28722-E2AF-4D8D-9E59-65B94630A3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id="{A279E077-7DAF-4B93-BE2C-98F6B13A11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id="{E78603D6-020D-4269-95E5-2E17499DA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8">
              <a:extLst>
                <a:ext uri="{FF2B5EF4-FFF2-40B4-BE49-F238E27FC236}">
                  <a16:creationId xmlns:a16="http://schemas.microsoft.com/office/drawing/2014/main" id="{CE9500AA-AB8C-4023-967A-11555F0F48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9">
              <a:extLst>
                <a:ext uri="{FF2B5EF4-FFF2-40B4-BE49-F238E27FC236}">
                  <a16:creationId xmlns:a16="http://schemas.microsoft.com/office/drawing/2014/main" id="{1B716630-BD94-436E-9E9C-5D534092DF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id="{4CE6FCD2-8177-4A45-88ED-A2B986102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id="{E32BEED2-100A-48B2-B552-07B54EEC4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id="{839DB29D-A8C6-484A-A747-14733D5B3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id="{B1A468B2-ABD1-447D-89DC-7A9CFBBCB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id="{219C1A45-C8B0-48AE-B5A9-A1B40B43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id="{F2910D68-E982-47F7-A53C-ABA0CB34F7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6">
              <a:extLst>
                <a:ext uri="{FF2B5EF4-FFF2-40B4-BE49-F238E27FC236}">
                  <a16:creationId xmlns:a16="http://schemas.microsoft.com/office/drawing/2014/main" id="{C4B84BAD-BCB3-4BF2-8A3C-3391BF4AB6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7">
              <a:extLst>
                <a:ext uri="{FF2B5EF4-FFF2-40B4-BE49-F238E27FC236}">
                  <a16:creationId xmlns:a16="http://schemas.microsoft.com/office/drawing/2014/main" id="{522D8CE7-E27B-4BAE-962D-AAC0D66E4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id="{1042B4B5-2D6F-405A-A112-D5F96027E9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id="{199F606E-DC72-4CAF-AFF2-58FA0121E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id="{C949CB30-1690-4B14-954A-4FA9637CE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1">
              <a:extLst>
                <a:ext uri="{FF2B5EF4-FFF2-40B4-BE49-F238E27FC236}">
                  <a16:creationId xmlns:a16="http://schemas.microsoft.com/office/drawing/2014/main" id="{84EE3B4E-AE37-4F27-B6AC-FF20B9BE3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2">
              <a:extLst>
                <a:ext uri="{FF2B5EF4-FFF2-40B4-BE49-F238E27FC236}">
                  <a16:creationId xmlns:a16="http://schemas.microsoft.com/office/drawing/2014/main" id="{798942D8-2074-4A7F-AD65-7564D8C3B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id="{D4324684-C1DE-4AF8-B17D-917AD23FE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id="{A4C18B6C-86CE-40F9-919C-9490AD3E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id="{72DB2464-DEE2-4EB2-9FB2-46768EE68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id="{56E24DAD-4831-4565-ACE0-E7FDBC6542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id="{ADB70D91-E74C-433F-9BCD-587B93561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id="{E982042F-EEF5-49A7-87B3-43F929699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id="{54806968-8087-4915-B489-2BE793DD2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id="{A937487D-58AA-4E9D-966F-85938FA8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id="{FDA6755A-0790-476D-86D7-F95215FAD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2">
              <a:extLst>
                <a:ext uri="{FF2B5EF4-FFF2-40B4-BE49-F238E27FC236}">
                  <a16:creationId xmlns:a16="http://schemas.microsoft.com/office/drawing/2014/main" id="{A951E2B3-F005-4EDC-B890-F93D63F120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Rectangle 33">
              <a:extLst>
                <a:ext uri="{FF2B5EF4-FFF2-40B4-BE49-F238E27FC236}">
                  <a16:creationId xmlns:a16="http://schemas.microsoft.com/office/drawing/2014/main" id="{466F4EF3-7ED2-4EC7-8F76-4AD87CD1E5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9" name="Freeform 34">
              <a:extLst>
                <a:ext uri="{FF2B5EF4-FFF2-40B4-BE49-F238E27FC236}">
                  <a16:creationId xmlns:a16="http://schemas.microsoft.com/office/drawing/2014/main" id="{521BF1A3-D416-49F9-A1D2-4C7B3218B5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5">
              <a:extLst>
                <a:ext uri="{FF2B5EF4-FFF2-40B4-BE49-F238E27FC236}">
                  <a16:creationId xmlns:a16="http://schemas.microsoft.com/office/drawing/2014/main" id="{F6C16CF8-3F09-4C17-94A6-42BCABB669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6">
              <a:extLst>
                <a:ext uri="{FF2B5EF4-FFF2-40B4-BE49-F238E27FC236}">
                  <a16:creationId xmlns:a16="http://schemas.microsoft.com/office/drawing/2014/main" id="{B667C1A8-CDB1-4FD0-A3F6-0E035C7CA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7">
              <a:extLst>
                <a:ext uri="{FF2B5EF4-FFF2-40B4-BE49-F238E27FC236}">
                  <a16:creationId xmlns:a16="http://schemas.microsoft.com/office/drawing/2014/main" id="{0B2B73AB-248E-49DB-8ED2-3FCB0A0D89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8">
              <a:extLst>
                <a:ext uri="{FF2B5EF4-FFF2-40B4-BE49-F238E27FC236}">
                  <a16:creationId xmlns:a16="http://schemas.microsoft.com/office/drawing/2014/main" id="{8411F083-5CD4-4569-BA08-059B5CA9A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9">
              <a:extLst>
                <a:ext uri="{FF2B5EF4-FFF2-40B4-BE49-F238E27FC236}">
                  <a16:creationId xmlns:a16="http://schemas.microsoft.com/office/drawing/2014/main" id="{AF78C2C2-8584-4B3B-9AF8-E7FF368FA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0">
              <a:extLst>
                <a:ext uri="{FF2B5EF4-FFF2-40B4-BE49-F238E27FC236}">
                  <a16:creationId xmlns:a16="http://schemas.microsoft.com/office/drawing/2014/main" id="{40934674-5C07-4146-B556-4A271D9968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1">
              <a:extLst>
                <a:ext uri="{FF2B5EF4-FFF2-40B4-BE49-F238E27FC236}">
                  <a16:creationId xmlns:a16="http://schemas.microsoft.com/office/drawing/2014/main" id="{D970276A-A310-41DB-B917-D7D346566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2">
              <a:extLst>
                <a:ext uri="{FF2B5EF4-FFF2-40B4-BE49-F238E27FC236}">
                  <a16:creationId xmlns:a16="http://schemas.microsoft.com/office/drawing/2014/main" id="{EEEC747F-78C5-4212-8ACE-BB4B7D248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3">
              <a:extLst>
                <a:ext uri="{FF2B5EF4-FFF2-40B4-BE49-F238E27FC236}">
                  <a16:creationId xmlns:a16="http://schemas.microsoft.com/office/drawing/2014/main" id="{821AE83F-022D-41AF-A219-992ACE1E0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4">
              <a:extLst>
                <a:ext uri="{FF2B5EF4-FFF2-40B4-BE49-F238E27FC236}">
                  <a16:creationId xmlns:a16="http://schemas.microsoft.com/office/drawing/2014/main" id="{EF049934-C636-4279-91F0-ED3121923E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Rectangle 45">
              <a:extLst>
                <a:ext uri="{FF2B5EF4-FFF2-40B4-BE49-F238E27FC236}">
                  <a16:creationId xmlns:a16="http://schemas.microsoft.com/office/drawing/2014/main" id="{8588DF1D-2DD2-499F-9384-29C92277FA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1" name="Freeform 46">
              <a:extLst>
                <a:ext uri="{FF2B5EF4-FFF2-40B4-BE49-F238E27FC236}">
                  <a16:creationId xmlns:a16="http://schemas.microsoft.com/office/drawing/2014/main" id="{DF555F2B-5E3D-438F-89A8-EABA91A72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47">
              <a:extLst>
                <a:ext uri="{FF2B5EF4-FFF2-40B4-BE49-F238E27FC236}">
                  <a16:creationId xmlns:a16="http://schemas.microsoft.com/office/drawing/2014/main" id="{006B22A5-B971-42EE-9141-E65B4EF26B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48">
              <a:extLst>
                <a:ext uri="{FF2B5EF4-FFF2-40B4-BE49-F238E27FC236}">
                  <a16:creationId xmlns:a16="http://schemas.microsoft.com/office/drawing/2014/main" id="{3AA529FD-59E0-4B70-94C1-D0541A63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49">
              <a:extLst>
                <a:ext uri="{FF2B5EF4-FFF2-40B4-BE49-F238E27FC236}">
                  <a16:creationId xmlns:a16="http://schemas.microsoft.com/office/drawing/2014/main" id="{ABAFA9C1-3649-4F7F-81D0-69DF7919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0">
              <a:extLst>
                <a:ext uri="{FF2B5EF4-FFF2-40B4-BE49-F238E27FC236}">
                  <a16:creationId xmlns:a16="http://schemas.microsoft.com/office/drawing/2014/main" id="{D3CCFACE-F8B9-45E4-8F31-797E1C677E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1">
              <a:extLst>
                <a:ext uri="{FF2B5EF4-FFF2-40B4-BE49-F238E27FC236}">
                  <a16:creationId xmlns:a16="http://schemas.microsoft.com/office/drawing/2014/main" id="{D9F7B9DB-1C45-4CD5-A025-F49F84F12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2">
              <a:extLst>
                <a:ext uri="{FF2B5EF4-FFF2-40B4-BE49-F238E27FC236}">
                  <a16:creationId xmlns:a16="http://schemas.microsoft.com/office/drawing/2014/main" id="{3E76F16C-AE46-486F-B365-837F8E2AD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3">
              <a:extLst>
                <a:ext uri="{FF2B5EF4-FFF2-40B4-BE49-F238E27FC236}">
                  <a16:creationId xmlns:a16="http://schemas.microsoft.com/office/drawing/2014/main" id="{1B26D62F-5620-4D58-B99D-D4149B7D2D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54">
              <a:extLst>
                <a:ext uri="{FF2B5EF4-FFF2-40B4-BE49-F238E27FC236}">
                  <a16:creationId xmlns:a16="http://schemas.microsoft.com/office/drawing/2014/main" id="{D7E1F06E-43A3-4960-A8A9-5B5FF2D1E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55">
              <a:extLst>
                <a:ext uri="{FF2B5EF4-FFF2-40B4-BE49-F238E27FC236}">
                  <a16:creationId xmlns:a16="http://schemas.microsoft.com/office/drawing/2014/main" id="{67976099-4433-463C-A8CB-2B2E9522B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56">
              <a:extLst>
                <a:ext uri="{FF2B5EF4-FFF2-40B4-BE49-F238E27FC236}">
                  <a16:creationId xmlns:a16="http://schemas.microsoft.com/office/drawing/2014/main" id="{48D4F79B-7C11-4960-8519-A1987A346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57">
              <a:extLst>
                <a:ext uri="{FF2B5EF4-FFF2-40B4-BE49-F238E27FC236}">
                  <a16:creationId xmlns:a16="http://schemas.microsoft.com/office/drawing/2014/main" id="{701CA4FF-5ECD-40A8-8795-F72A2EF6F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58">
              <a:extLst>
                <a:ext uri="{FF2B5EF4-FFF2-40B4-BE49-F238E27FC236}">
                  <a16:creationId xmlns:a16="http://schemas.microsoft.com/office/drawing/2014/main" id="{7593ABCC-9855-4EB5-9344-0FA5E1F20F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re 1">
            <a:extLst>
              <a:ext uri="{FF2B5EF4-FFF2-40B4-BE49-F238E27FC236}">
                <a16:creationId xmlns:a16="http://schemas.microsoft.com/office/drawing/2014/main" id="{6D1D63C9-1EF1-4D5C-BFC4-54C702AA15A9}"/>
              </a:ext>
            </a:extLst>
          </p:cNvPr>
          <p:cNvSpPr>
            <a:spLocks noGrp="1"/>
          </p:cNvSpPr>
          <p:nvPr>
            <p:ph type="title"/>
          </p:nvPr>
        </p:nvSpPr>
        <p:spPr>
          <a:xfrm>
            <a:off x="6945353" y="618518"/>
            <a:ext cx="4413736" cy="1478570"/>
          </a:xfrm>
        </p:spPr>
        <p:txBody>
          <a:bodyPr>
            <a:normAutofit fontScale="90000"/>
          </a:bodyPr>
          <a:lstStyle/>
          <a:p>
            <a:r>
              <a:rPr lang="fr-FR" dirty="0"/>
              <a:t>Un petit arrêt technique sur la technique moderne</a:t>
            </a:r>
            <a:br>
              <a:rPr lang="fr-FR" dirty="0"/>
            </a:br>
            <a:endParaRPr lang="fr-FR" dirty="0"/>
          </a:p>
        </p:txBody>
      </p:sp>
      <p:sp>
        <p:nvSpPr>
          <p:cNvPr id="7" name="Espace réservé du contenu 6">
            <a:extLst>
              <a:ext uri="{FF2B5EF4-FFF2-40B4-BE49-F238E27FC236}">
                <a16:creationId xmlns:a16="http://schemas.microsoft.com/office/drawing/2014/main" id="{7C6C0A50-8286-4900-AA41-8657A3AE923D}"/>
              </a:ext>
            </a:extLst>
          </p:cNvPr>
          <p:cNvSpPr>
            <a:spLocks noGrp="1"/>
          </p:cNvSpPr>
          <p:nvPr>
            <p:ph idx="1"/>
          </p:nvPr>
        </p:nvSpPr>
        <p:spPr>
          <a:xfrm>
            <a:off x="6945352" y="2249486"/>
            <a:ext cx="4413737" cy="4360859"/>
          </a:xfrm>
        </p:spPr>
        <p:txBody>
          <a:bodyPr>
            <a:normAutofit lnSpcReduction="10000"/>
          </a:bodyPr>
          <a:lstStyle/>
          <a:p>
            <a:r>
              <a:rPr lang="fr-FR" dirty="0"/>
              <a:t>Technique ≠ technique moderne</a:t>
            </a:r>
          </a:p>
          <a:p>
            <a:r>
              <a:rPr lang="fr-FR" dirty="0"/>
              <a:t>Arraisonnement (provocation à dévoiler le réel) </a:t>
            </a:r>
            <a:r>
              <a:rPr lang="fr-FR" dirty="0">
                <a:sym typeface="Wingdings" panose="05000000000000000000" pitchFamily="2" charset="2"/>
              </a:rPr>
              <a:t> envoie dans un mode du dévoilement  cache la vérité</a:t>
            </a:r>
            <a:endParaRPr lang="fr-FR" dirty="0"/>
          </a:p>
          <a:p>
            <a:r>
              <a:rPr lang="fr-FR" dirty="0"/>
              <a:t>Mise en demeure de dévoiler le réel, de le « vendre »</a:t>
            </a:r>
          </a:p>
          <a:p>
            <a:r>
              <a:rPr lang="fr-FR" sz="1700" dirty="0"/>
              <a:t>Source : Martin Heidegger, « La question de la technique », </a:t>
            </a:r>
            <a:r>
              <a:rPr lang="fr-FR" sz="1700" i="1" dirty="0"/>
              <a:t>Essais et conférences</a:t>
            </a:r>
            <a:r>
              <a:rPr lang="fr-FR" sz="1700" dirty="0"/>
              <a:t>, trad. André Préau, Domont, Gallimard, Tel, 2014.</a:t>
            </a:r>
          </a:p>
        </p:txBody>
      </p:sp>
      <p:cxnSp>
        <p:nvCxnSpPr>
          <p:cNvPr id="75" name="Straight Connector 74">
            <a:extLst>
              <a:ext uri="{FF2B5EF4-FFF2-40B4-BE49-F238E27FC236}">
                <a16:creationId xmlns:a16="http://schemas.microsoft.com/office/drawing/2014/main" id="{2B1ACDB1-A7EB-4159-B316-A230683B71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354"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7" name="Straight Connector 76">
            <a:extLst>
              <a:ext uri="{FF2B5EF4-FFF2-40B4-BE49-F238E27FC236}">
                <a16:creationId xmlns:a16="http://schemas.microsoft.com/office/drawing/2014/main" id="{AA825E81-DC4F-4A95-86BA-8FD9D63881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6101597"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pic>
        <p:nvPicPr>
          <p:cNvPr id="11" name="Image 10">
            <a:extLst>
              <a:ext uri="{FF2B5EF4-FFF2-40B4-BE49-F238E27FC236}">
                <a16:creationId xmlns:a16="http://schemas.microsoft.com/office/drawing/2014/main" id="{C5117A5B-CBD6-4ECA-B373-2FBCBBBFEBD0}"/>
              </a:ext>
            </a:extLst>
          </p:cNvPr>
          <p:cNvPicPr>
            <a:picLocks noChangeAspect="1"/>
          </p:cNvPicPr>
          <p:nvPr/>
        </p:nvPicPr>
        <p:blipFill>
          <a:blip r:embed="rId4"/>
          <a:stretch>
            <a:fillRect/>
          </a:stretch>
        </p:blipFill>
        <p:spPr>
          <a:xfrm>
            <a:off x="-21048" y="-3776"/>
            <a:ext cx="6097875" cy="4061281"/>
          </a:xfrm>
          <a:prstGeom prst="rect">
            <a:avLst/>
          </a:prstGeom>
        </p:spPr>
      </p:pic>
      <p:pic>
        <p:nvPicPr>
          <p:cNvPr id="8" name="Image 7" descr="Une image contenant habits, intérieur, personne, tenant&#10;&#10;Description générée automatiquement">
            <a:extLst>
              <a:ext uri="{FF2B5EF4-FFF2-40B4-BE49-F238E27FC236}">
                <a16:creationId xmlns:a16="http://schemas.microsoft.com/office/drawing/2014/main" id="{15C684E7-9F5F-49EA-A22C-F7C6B0783440}"/>
              </a:ext>
            </a:extLst>
          </p:cNvPr>
          <p:cNvPicPr>
            <a:picLocks noChangeAspect="1"/>
          </p:cNvPicPr>
          <p:nvPr/>
        </p:nvPicPr>
        <p:blipFill rotWithShape="1">
          <a:blip r:embed="rId5"/>
          <a:srcRect t="15540" r="-1" b="46789"/>
          <a:stretch/>
        </p:blipFill>
        <p:spPr>
          <a:xfrm>
            <a:off x="-5597" y="3427414"/>
            <a:ext cx="6101597" cy="3430587"/>
          </a:xfrm>
          <a:custGeom>
            <a:avLst/>
            <a:gdLst/>
            <a:ahLst/>
            <a:cxnLst/>
            <a:rect l="l" t="t" r="r" b="b"/>
            <a:pathLst>
              <a:path w="6101597" h="3430587">
                <a:moveTo>
                  <a:pt x="0" y="0"/>
                </a:moveTo>
                <a:lnTo>
                  <a:pt x="6101597" y="0"/>
                </a:lnTo>
                <a:lnTo>
                  <a:pt x="6101597" y="3430587"/>
                </a:lnTo>
                <a:lnTo>
                  <a:pt x="0" y="3430587"/>
                </a:lnTo>
                <a:close/>
              </a:path>
            </a:pathLst>
          </a:custGeom>
        </p:spPr>
      </p:pic>
    </p:spTree>
    <p:extLst>
      <p:ext uri="{BB962C8B-B14F-4D97-AF65-F5344CB8AC3E}">
        <p14:creationId xmlns:p14="http://schemas.microsoft.com/office/powerpoint/2010/main" val="4243830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re 1">
            <a:extLst>
              <a:ext uri="{FF2B5EF4-FFF2-40B4-BE49-F238E27FC236}">
                <a16:creationId xmlns:a16="http://schemas.microsoft.com/office/drawing/2014/main" id="{80FC4A44-889A-40DD-887A-B9FADAB80362}"/>
              </a:ext>
            </a:extLst>
          </p:cNvPr>
          <p:cNvSpPr>
            <a:spLocks noGrp="1"/>
          </p:cNvSpPr>
          <p:nvPr>
            <p:ph type="title"/>
          </p:nvPr>
        </p:nvSpPr>
        <p:spPr>
          <a:xfrm>
            <a:off x="4996697" y="618518"/>
            <a:ext cx="6050713" cy="1478570"/>
          </a:xfrm>
        </p:spPr>
        <p:txBody>
          <a:bodyPr>
            <a:normAutofit fontScale="90000"/>
          </a:bodyPr>
          <a:lstStyle/>
          <a:p>
            <a:r>
              <a:rPr lang="fr-FR" dirty="0"/>
              <a:t>Un petit arrêt technique sur la technique moderne</a:t>
            </a:r>
            <a:br>
              <a:rPr lang="fr-FR" dirty="0"/>
            </a:br>
            <a:endParaRPr lang="fr-FR" dirty="0"/>
          </a:p>
        </p:txBody>
      </p:sp>
      <p:pic>
        <p:nvPicPr>
          <p:cNvPr id="4" name="Image 3">
            <a:extLst>
              <a:ext uri="{FF2B5EF4-FFF2-40B4-BE49-F238E27FC236}">
                <a16:creationId xmlns:a16="http://schemas.microsoft.com/office/drawing/2014/main" id="{F003274B-AA99-42D9-A814-968AABBDF30A}"/>
              </a:ext>
            </a:extLst>
          </p:cNvPr>
          <p:cNvPicPr>
            <a:picLocks noChangeAspect="1"/>
          </p:cNvPicPr>
          <p:nvPr/>
        </p:nvPicPr>
        <p:blipFill rotWithShape="1">
          <a:blip r:embed="rId4"/>
          <a:srcRect t="3516" r="-1"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Espace réservé du contenu 2">
            <a:extLst>
              <a:ext uri="{FF2B5EF4-FFF2-40B4-BE49-F238E27FC236}">
                <a16:creationId xmlns:a16="http://schemas.microsoft.com/office/drawing/2014/main" id="{43273F9B-F9A9-43D7-80FD-C7C9268FD165}"/>
              </a:ext>
            </a:extLst>
          </p:cNvPr>
          <p:cNvSpPr>
            <a:spLocks noGrp="1"/>
          </p:cNvSpPr>
          <p:nvPr>
            <p:ph idx="1"/>
          </p:nvPr>
        </p:nvSpPr>
        <p:spPr>
          <a:xfrm>
            <a:off x="4968958" y="2381567"/>
            <a:ext cx="6078453" cy="3541714"/>
          </a:xfrm>
        </p:spPr>
        <p:txBody>
          <a:bodyPr>
            <a:normAutofit/>
          </a:bodyPr>
          <a:lstStyle/>
          <a:p>
            <a:r>
              <a:rPr lang="fr-FR" sz="1700" dirty="0"/>
              <a:t>Un petit arrêt technique sur la technique moderne</a:t>
            </a:r>
          </a:p>
          <a:p>
            <a:pPr lvl="1"/>
            <a:r>
              <a:rPr lang="fr-FR" sz="1700" dirty="0"/>
              <a:t>Convocation du « fond » </a:t>
            </a:r>
            <a:r>
              <a:rPr lang="fr-FR" sz="1700" dirty="0">
                <a:sym typeface="Wingdings" panose="05000000000000000000" pitchFamily="2" charset="2"/>
              </a:rPr>
              <a:t>stock mais aussi « manière dont se présente tout ce qui est atteint par le dévoilement »</a:t>
            </a:r>
          </a:p>
          <a:p>
            <a:pPr lvl="1"/>
            <a:r>
              <a:rPr lang="fr-FR" sz="1700" dirty="0">
                <a:sym typeface="Wingdings" panose="05000000000000000000" pitchFamily="2" charset="2"/>
              </a:rPr>
              <a:t>Le fond possède une énergie propre</a:t>
            </a:r>
          </a:p>
          <a:p>
            <a:pPr lvl="1"/>
            <a:r>
              <a:rPr lang="fr-FR" sz="1700" dirty="0"/>
              <a:t>« Obtenir, transformer, accumuler, répartir, commuer sont des modes du dévoilement » et le fond est obtenu, transformé, accumulé, réparti et commué (transformer une chose en une autre).</a:t>
            </a:r>
          </a:p>
          <a:p>
            <a:pPr lvl="1"/>
            <a:r>
              <a:rPr lang="fr-FR" sz="1700" dirty="0"/>
              <a:t>Qui est le fond ??? Qui dirige ???</a:t>
            </a:r>
          </a:p>
          <a:p>
            <a:pPr lvl="1"/>
            <a:endParaRPr lang="fr-FR" sz="1700" dirty="0"/>
          </a:p>
          <a:p>
            <a:endParaRPr lang="fr-FR" sz="1700" dirty="0"/>
          </a:p>
        </p:txBody>
      </p:sp>
    </p:spTree>
    <p:extLst>
      <p:ext uri="{BB962C8B-B14F-4D97-AF65-F5344CB8AC3E}">
        <p14:creationId xmlns:p14="http://schemas.microsoft.com/office/powerpoint/2010/main" val="988733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2" name="Rectangle 41">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45"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48"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9"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0"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3"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4"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5"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6"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7"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58"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9"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0"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1"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2"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3"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4"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5"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6"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7"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re 1">
            <a:extLst>
              <a:ext uri="{FF2B5EF4-FFF2-40B4-BE49-F238E27FC236}">
                <a16:creationId xmlns:a16="http://schemas.microsoft.com/office/drawing/2014/main" id="{68D22292-7B4D-4299-A132-36890D6D95F6}"/>
              </a:ext>
            </a:extLst>
          </p:cNvPr>
          <p:cNvSpPr>
            <a:spLocks noGrp="1"/>
          </p:cNvSpPr>
          <p:nvPr>
            <p:ph type="ctrTitle"/>
          </p:nvPr>
        </p:nvSpPr>
        <p:spPr>
          <a:xfrm>
            <a:off x="2667000" y="2328334"/>
            <a:ext cx="6858000" cy="1367896"/>
          </a:xfrm>
        </p:spPr>
        <p:txBody>
          <a:bodyPr>
            <a:normAutofit/>
          </a:bodyPr>
          <a:lstStyle/>
          <a:p>
            <a:pPr algn="ctr"/>
            <a:r>
              <a:rPr lang="fr-FR">
                <a:solidFill>
                  <a:srgbClr val="FFFFFF"/>
                </a:solidFill>
              </a:rPr>
              <a:t>L’éthique, pourquoi ?</a:t>
            </a:r>
          </a:p>
        </p:txBody>
      </p:sp>
      <p:sp>
        <p:nvSpPr>
          <p:cNvPr id="4" name="Sous-titre 3">
            <a:extLst>
              <a:ext uri="{FF2B5EF4-FFF2-40B4-BE49-F238E27FC236}">
                <a16:creationId xmlns:a16="http://schemas.microsoft.com/office/drawing/2014/main" id="{4BF3700F-4845-4161-AE8D-79E542F43E60}"/>
              </a:ext>
            </a:extLst>
          </p:cNvPr>
          <p:cNvSpPr>
            <a:spLocks noGrp="1"/>
          </p:cNvSpPr>
          <p:nvPr>
            <p:ph type="subTitle" idx="1"/>
          </p:nvPr>
        </p:nvSpPr>
        <p:spPr>
          <a:xfrm>
            <a:off x="2667001" y="3602038"/>
            <a:ext cx="6857999" cy="953029"/>
          </a:xfrm>
        </p:spPr>
        <p:txBody>
          <a:bodyPr>
            <a:normAutofit/>
          </a:bodyPr>
          <a:lstStyle/>
          <a:p>
            <a:pPr algn="ctr"/>
            <a:endParaRPr lang="fr-FR">
              <a:solidFill>
                <a:schemeClr val="bg2"/>
              </a:solidFill>
            </a:endParaRPr>
          </a:p>
        </p:txBody>
      </p:sp>
    </p:spTree>
    <p:extLst>
      <p:ext uri="{BB962C8B-B14F-4D97-AF65-F5344CB8AC3E}">
        <p14:creationId xmlns:p14="http://schemas.microsoft.com/office/powerpoint/2010/main" val="2911636855"/>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7593A0-90D5-4531-A58C-8E73688C339A}"/>
              </a:ext>
            </a:extLst>
          </p:cNvPr>
          <p:cNvSpPr>
            <a:spLocks noGrp="1"/>
          </p:cNvSpPr>
          <p:nvPr>
            <p:ph type="title"/>
          </p:nvPr>
        </p:nvSpPr>
        <p:spPr/>
        <p:txBody>
          <a:bodyPr/>
          <a:lstStyle/>
          <a:p>
            <a:r>
              <a:rPr lang="fr-FR" dirty="0"/>
              <a:t>Un petit arrêt sur la technique moderne</a:t>
            </a:r>
          </a:p>
        </p:txBody>
      </p:sp>
      <p:sp>
        <p:nvSpPr>
          <p:cNvPr id="3" name="Espace réservé du contenu 2">
            <a:extLst>
              <a:ext uri="{FF2B5EF4-FFF2-40B4-BE49-F238E27FC236}">
                <a16:creationId xmlns:a16="http://schemas.microsoft.com/office/drawing/2014/main" id="{80D4634C-C4D1-442B-BD3C-C211F1CEA047}"/>
              </a:ext>
            </a:extLst>
          </p:cNvPr>
          <p:cNvSpPr>
            <a:spLocks noGrp="1"/>
          </p:cNvSpPr>
          <p:nvPr>
            <p:ph idx="1"/>
          </p:nvPr>
        </p:nvSpPr>
        <p:spPr/>
        <p:txBody>
          <a:bodyPr/>
          <a:lstStyle/>
          <a:p>
            <a:r>
              <a:rPr lang="fr-FR" dirty="0"/>
              <a:t>Qui dirige ?</a:t>
            </a:r>
          </a:p>
          <a:p>
            <a:pPr lvl="1"/>
            <a:r>
              <a:rPr lang="fr-FR" dirty="0"/>
              <a:t>Enjeux économiques et financiers</a:t>
            </a:r>
          </a:p>
          <a:p>
            <a:pPr lvl="1"/>
            <a:r>
              <a:rPr lang="fr-FR" dirty="0"/>
              <a:t>Enjeux nationaux, internationaux</a:t>
            </a:r>
          </a:p>
          <a:p>
            <a:pPr lvl="1"/>
            <a:r>
              <a:rPr lang="fr-FR" dirty="0"/>
              <a:t>Enjeux liés aux chaînes de transmission d’informations</a:t>
            </a:r>
          </a:p>
          <a:p>
            <a:pPr lvl="1"/>
            <a:r>
              <a:rPr lang="fr-FR" dirty="0"/>
              <a:t>Enjeux de responsabilités individuelles des acteurs, de pouvoirs</a:t>
            </a:r>
          </a:p>
          <a:p>
            <a:pPr lvl="1"/>
            <a:r>
              <a:rPr lang="fr-FR" dirty="0"/>
              <a:t>Enjeux de responsabilités collectives</a:t>
            </a:r>
          </a:p>
          <a:p>
            <a:pPr lvl="1"/>
            <a:endParaRPr lang="fr-FR" dirty="0"/>
          </a:p>
        </p:txBody>
      </p:sp>
    </p:spTree>
    <p:extLst>
      <p:ext uri="{BB962C8B-B14F-4D97-AF65-F5344CB8AC3E}">
        <p14:creationId xmlns:p14="http://schemas.microsoft.com/office/powerpoint/2010/main" val="778933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8E200-E93C-441C-BEAA-35822B789C54}"/>
              </a:ext>
            </a:extLst>
          </p:cNvPr>
          <p:cNvSpPr>
            <a:spLocks noGrp="1"/>
          </p:cNvSpPr>
          <p:nvPr>
            <p:ph type="title"/>
          </p:nvPr>
        </p:nvSpPr>
        <p:spPr/>
        <p:txBody>
          <a:bodyPr>
            <a:normAutofit fontScale="90000"/>
          </a:bodyPr>
          <a:lstStyle/>
          <a:p>
            <a:r>
              <a:rPr lang="fr-FR" dirty="0"/>
              <a:t>Un petit arrêt technique sur la technique moderne</a:t>
            </a:r>
            <a:br>
              <a:rPr lang="fr-FR" dirty="0"/>
            </a:br>
            <a:endParaRPr lang="fr-FR" dirty="0"/>
          </a:p>
        </p:txBody>
      </p:sp>
      <p:sp>
        <p:nvSpPr>
          <p:cNvPr id="3" name="Espace réservé du contenu 2">
            <a:extLst>
              <a:ext uri="{FF2B5EF4-FFF2-40B4-BE49-F238E27FC236}">
                <a16:creationId xmlns:a16="http://schemas.microsoft.com/office/drawing/2014/main" id="{39422D7B-9FC9-45F0-A6CA-C7828585371A}"/>
              </a:ext>
            </a:extLst>
          </p:cNvPr>
          <p:cNvSpPr>
            <a:spLocks noGrp="1"/>
          </p:cNvSpPr>
          <p:nvPr>
            <p:ph idx="1"/>
          </p:nvPr>
        </p:nvSpPr>
        <p:spPr>
          <a:xfrm>
            <a:off x="1141412" y="2249486"/>
            <a:ext cx="9905999" cy="4081739"/>
          </a:xfrm>
        </p:spPr>
        <p:txBody>
          <a:bodyPr>
            <a:normAutofit fontScale="92500" lnSpcReduction="10000"/>
          </a:bodyPr>
          <a:lstStyle/>
          <a:p>
            <a:r>
              <a:rPr lang="fr-FR" dirty="0"/>
              <a:t>Qu’est-ce que cela donne ?</a:t>
            </a:r>
          </a:p>
          <a:p>
            <a:pPr lvl="1"/>
            <a:r>
              <a:rPr lang="fr-FR" dirty="0"/>
              <a:t>Des cerises en hiver, un épuisement des sols, un usage déraisonné des engrais</a:t>
            </a:r>
          </a:p>
          <a:p>
            <a:pPr lvl="1"/>
            <a:r>
              <a:rPr lang="fr-FR" dirty="0"/>
              <a:t>Un accouchement « </a:t>
            </a:r>
            <a:r>
              <a:rPr lang="fr-FR" dirty="0" err="1"/>
              <a:t>despontanéisé</a:t>
            </a:r>
            <a:r>
              <a:rPr lang="fr-FR" dirty="0"/>
              <a:t> »</a:t>
            </a:r>
          </a:p>
          <a:p>
            <a:pPr lvl="1"/>
            <a:r>
              <a:rPr lang="fr-FR" dirty="0"/>
              <a:t>De la chirurgie esthétique sans discernement</a:t>
            </a:r>
          </a:p>
          <a:p>
            <a:pPr lvl="1"/>
            <a:r>
              <a:rPr lang="fr-FR" dirty="0"/>
              <a:t>Des jumelles programmées pour être des « cerveaux »</a:t>
            </a:r>
          </a:p>
          <a:p>
            <a:pPr lvl="1"/>
            <a:r>
              <a:rPr lang="fr-FR" dirty="0"/>
              <a:t>Des livreurs Amazon qui travaillent le dimanche</a:t>
            </a:r>
          </a:p>
          <a:p>
            <a:pPr lvl="1"/>
            <a:r>
              <a:rPr lang="fr-FR" dirty="0"/>
              <a:t>Une absence de limites quelle qu’elles soient</a:t>
            </a:r>
          </a:p>
          <a:p>
            <a:r>
              <a:rPr lang="fr-FR" dirty="0"/>
              <a:t>Or la technique est le fruit de la science mais on oublie que la science ne dit pas ce qui est bon ou mauvais mais seulement ce qui est, le fonctionnement d’un objet. Elle définie ce qui est et non ce qui doit être.</a:t>
            </a:r>
          </a:p>
        </p:txBody>
      </p:sp>
    </p:spTree>
    <p:extLst>
      <p:ext uri="{BB962C8B-B14F-4D97-AF65-F5344CB8AC3E}">
        <p14:creationId xmlns:p14="http://schemas.microsoft.com/office/powerpoint/2010/main" val="23813731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657A1-D115-4D1D-B7F1-4C297D3C8657}"/>
              </a:ext>
            </a:extLst>
          </p:cNvPr>
          <p:cNvSpPr>
            <a:spLocks noGrp="1"/>
          </p:cNvSpPr>
          <p:nvPr>
            <p:ph type="title"/>
          </p:nvPr>
        </p:nvSpPr>
        <p:spPr>
          <a:xfrm>
            <a:off x="8036041" y="618518"/>
            <a:ext cx="3281003" cy="1478570"/>
          </a:xfrm>
        </p:spPr>
        <p:txBody>
          <a:bodyPr anchor="b">
            <a:normAutofit/>
          </a:bodyPr>
          <a:lstStyle/>
          <a:p>
            <a:r>
              <a:rPr lang="fr-FR" sz="2600"/>
              <a:t>Un petit arrêt technique sur la technique moderne</a:t>
            </a:r>
          </a:p>
        </p:txBody>
      </p:sp>
      <p:sp>
        <p:nvSpPr>
          <p:cNvPr id="10"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4C4CE281-EFE2-4378-A4AA-4CEFE1226546}"/>
              </a:ext>
            </a:extLst>
          </p:cNvPr>
          <p:cNvPicPr>
            <a:picLocks noChangeAspect="1"/>
          </p:cNvPicPr>
          <p:nvPr/>
        </p:nvPicPr>
        <p:blipFill>
          <a:blip r:embed="rId3"/>
          <a:stretch>
            <a:fillRect/>
          </a:stretch>
        </p:blipFill>
        <p:spPr>
          <a:xfrm>
            <a:off x="1118988" y="1198308"/>
            <a:ext cx="2974328" cy="4455922"/>
          </a:xfrm>
          <a:prstGeom prst="rect">
            <a:avLst/>
          </a:prstGeom>
        </p:spPr>
      </p:pic>
      <p:pic>
        <p:nvPicPr>
          <p:cNvPr id="5" name="Image 4">
            <a:extLst>
              <a:ext uri="{FF2B5EF4-FFF2-40B4-BE49-F238E27FC236}">
                <a16:creationId xmlns:a16="http://schemas.microsoft.com/office/drawing/2014/main" id="{8553A8B0-6226-48CB-9D0B-47E1599B6D4B}"/>
              </a:ext>
            </a:extLst>
          </p:cNvPr>
          <p:cNvPicPr>
            <a:picLocks noChangeAspect="1"/>
          </p:cNvPicPr>
          <p:nvPr/>
        </p:nvPicPr>
        <p:blipFill>
          <a:blip r:embed="rId4"/>
          <a:stretch>
            <a:fillRect/>
          </a:stretch>
        </p:blipFill>
        <p:spPr>
          <a:xfrm>
            <a:off x="4257042" y="1443384"/>
            <a:ext cx="2974328" cy="3965770"/>
          </a:xfrm>
          <a:prstGeom prst="rect">
            <a:avLst/>
          </a:prstGeom>
        </p:spPr>
      </p:pic>
      <p:sp>
        <p:nvSpPr>
          <p:cNvPr id="3" name="Espace réservé du contenu 2">
            <a:extLst>
              <a:ext uri="{FF2B5EF4-FFF2-40B4-BE49-F238E27FC236}">
                <a16:creationId xmlns:a16="http://schemas.microsoft.com/office/drawing/2014/main" id="{ABB08BE8-225D-48D4-B21F-19599E694161}"/>
              </a:ext>
            </a:extLst>
          </p:cNvPr>
          <p:cNvSpPr>
            <a:spLocks noGrp="1"/>
          </p:cNvSpPr>
          <p:nvPr>
            <p:ph idx="1"/>
          </p:nvPr>
        </p:nvSpPr>
        <p:spPr>
          <a:xfrm>
            <a:off x="8036041" y="2249487"/>
            <a:ext cx="3281004" cy="3541714"/>
          </a:xfrm>
        </p:spPr>
        <p:txBody>
          <a:bodyPr>
            <a:normAutofit/>
          </a:bodyPr>
          <a:lstStyle/>
          <a:p>
            <a:r>
              <a:rPr lang="fr-FR" sz="1800" dirty="0"/>
              <a:t>« la science ne dit pas ce qui est bon ou mauvais »</a:t>
            </a:r>
          </a:p>
          <a:p>
            <a:r>
              <a:rPr lang="fr-FR" sz="1800" dirty="0"/>
              <a:t>La technique utilise la science. La science est neutre au contraire de la technique. L’utilisation qui est faite de la science n’est pas neutre.</a:t>
            </a:r>
          </a:p>
        </p:txBody>
      </p:sp>
    </p:spTree>
    <p:extLst>
      <p:ext uri="{BB962C8B-B14F-4D97-AF65-F5344CB8AC3E}">
        <p14:creationId xmlns:p14="http://schemas.microsoft.com/office/powerpoint/2010/main" val="445862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84E60F5-D050-47AA-B000-96ECC91647F4}"/>
              </a:ext>
            </a:extLst>
          </p:cNvPr>
          <p:cNvSpPr>
            <a:spLocks noGrp="1"/>
          </p:cNvSpPr>
          <p:nvPr>
            <p:ph type="title"/>
          </p:nvPr>
        </p:nvSpPr>
        <p:spPr>
          <a:xfrm>
            <a:off x="1141413" y="618518"/>
            <a:ext cx="9905998" cy="1478570"/>
          </a:xfrm>
        </p:spPr>
        <p:txBody>
          <a:bodyPr>
            <a:normAutofit fontScale="90000"/>
          </a:bodyPr>
          <a:lstStyle/>
          <a:p>
            <a:r>
              <a:rPr lang="fr-FR" dirty="0"/>
              <a:t>Un petit arrêt technique sur la technique moderne</a:t>
            </a:r>
            <a:br>
              <a:rPr lang="fr-FR" dirty="0"/>
            </a:br>
            <a:endParaRPr lang="fr-FR" dirty="0"/>
          </a:p>
        </p:txBody>
      </p:sp>
      <p:pic>
        <p:nvPicPr>
          <p:cNvPr id="10" name="Graphique 9" descr="Robot">
            <a:extLst>
              <a:ext uri="{FF2B5EF4-FFF2-40B4-BE49-F238E27FC236}">
                <a16:creationId xmlns:a16="http://schemas.microsoft.com/office/drawing/2014/main" id="{B59C864F-5827-4F95-8976-09638F91F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11" y="2892935"/>
            <a:ext cx="2262754" cy="22627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2" name="Graphique 11" descr="Homme et femme">
            <a:extLst>
              <a:ext uri="{FF2B5EF4-FFF2-40B4-BE49-F238E27FC236}">
                <a16:creationId xmlns:a16="http://schemas.microsoft.com/office/drawing/2014/main" id="{D074B590-5E20-4A96-A756-7554C0CFCC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7891" y="2892935"/>
            <a:ext cx="2262754" cy="22627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 name="Espace réservé du contenu 7">
            <a:extLst>
              <a:ext uri="{FF2B5EF4-FFF2-40B4-BE49-F238E27FC236}">
                <a16:creationId xmlns:a16="http://schemas.microsoft.com/office/drawing/2014/main" id="{F572F8F4-897E-420D-B131-BA804468812E}"/>
              </a:ext>
            </a:extLst>
          </p:cNvPr>
          <p:cNvSpPr>
            <a:spLocks noGrp="1"/>
          </p:cNvSpPr>
          <p:nvPr>
            <p:ph idx="1"/>
          </p:nvPr>
        </p:nvSpPr>
        <p:spPr>
          <a:xfrm>
            <a:off x="6336727" y="2249486"/>
            <a:ext cx="4710683" cy="4364673"/>
          </a:xfrm>
        </p:spPr>
        <p:txBody>
          <a:bodyPr>
            <a:normAutofit/>
          </a:bodyPr>
          <a:lstStyle/>
          <a:p>
            <a:r>
              <a:rPr lang="fr-FR" dirty="0"/>
              <a:t>Qui exécutera les tâches ?</a:t>
            </a:r>
          </a:p>
          <a:p>
            <a:pPr lvl="1"/>
            <a:r>
              <a:rPr lang="fr-FR" dirty="0"/>
              <a:t>Homme ou robot ?</a:t>
            </a:r>
          </a:p>
          <a:p>
            <a:pPr lvl="1"/>
            <a:r>
              <a:rPr lang="fr-FR" dirty="0"/>
              <a:t>Homme et robot ?</a:t>
            </a:r>
          </a:p>
          <a:p>
            <a:pPr lvl="1"/>
            <a:r>
              <a:rPr lang="fr-FR" dirty="0"/>
              <a:t>Identité de chacun : commune, différente ?</a:t>
            </a:r>
          </a:p>
          <a:p>
            <a:pPr lvl="1"/>
            <a:r>
              <a:rPr lang="fr-FR" dirty="0"/>
              <a:t>Approche de chacun : commune, différente ? Reconnaissance de l’expertise des expertises individuelles ?</a:t>
            </a:r>
          </a:p>
          <a:p>
            <a:endParaRPr lang="fr-FR" dirty="0"/>
          </a:p>
        </p:txBody>
      </p:sp>
    </p:spTree>
    <p:extLst>
      <p:ext uri="{BB962C8B-B14F-4D97-AF65-F5344CB8AC3E}">
        <p14:creationId xmlns:p14="http://schemas.microsoft.com/office/powerpoint/2010/main" val="17786209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B138D-FE56-4066-9FB6-D98AAE32E205}"/>
              </a:ext>
            </a:extLst>
          </p:cNvPr>
          <p:cNvSpPr>
            <a:spLocks noGrp="1"/>
          </p:cNvSpPr>
          <p:nvPr>
            <p:ph type="title"/>
          </p:nvPr>
        </p:nvSpPr>
        <p:spPr/>
        <p:txBody>
          <a:bodyPr>
            <a:normAutofit fontScale="90000"/>
          </a:bodyPr>
          <a:lstStyle/>
          <a:p>
            <a:r>
              <a:rPr lang="fr-FR" dirty="0"/>
              <a:t>Un petit arrêt technique sur la technique moderne</a:t>
            </a:r>
            <a:br>
              <a:rPr lang="fr-FR" dirty="0"/>
            </a:br>
            <a:endParaRPr lang="fr-FR" dirty="0"/>
          </a:p>
        </p:txBody>
      </p:sp>
      <p:sp>
        <p:nvSpPr>
          <p:cNvPr id="3" name="Espace réservé du contenu 2">
            <a:extLst>
              <a:ext uri="{FF2B5EF4-FFF2-40B4-BE49-F238E27FC236}">
                <a16:creationId xmlns:a16="http://schemas.microsoft.com/office/drawing/2014/main" id="{20F39867-D882-4441-A92F-F3E8D42327DF}"/>
              </a:ext>
            </a:extLst>
          </p:cNvPr>
          <p:cNvSpPr>
            <a:spLocks noGrp="1"/>
          </p:cNvSpPr>
          <p:nvPr>
            <p:ph idx="1"/>
          </p:nvPr>
        </p:nvSpPr>
        <p:spPr/>
        <p:txBody>
          <a:bodyPr>
            <a:normAutofit lnSpcReduction="10000"/>
          </a:bodyPr>
          <a:lstStyle/>
          <a:p>
            <a:pPr>
              <a:lnSpc>
                <a:spcPct val="110000"/>
              </a:lnSpc>
            </a:pPr>
            <a:r>
              <a:rPr lang="fr-FR" dirty="0"/>
              <a:t>Pour Wikipédia les contraintes de base (cf. les enjeux) du cahier des charges sont :</a:t>
            </a:r>
          </a:p>
          <a:p>
            <a:pPr>
              <a:lnSpc>
                <a:spcPct val="110000"/>
              </a:lnSpc>
            </a:pPr>
            <a:endParaRPr lang="fr-FR" dirty="0"/>
          </a:p>
          <a:p>
            <a:pPr lvl="1">
              <a:lnSpc>
                <a:spcPct val="110000"/>
              </a:lnSpc>
            </a:pPr>
            <a:r>
              <a:rPr lang="fr-FR" dirty="0"/>
              <a:t>économiques (les contraintes monétaires comme le budget de fonctionnement),</a:t>
            </a:r>
          </a:p>
          <a:p>
            <a:pPr lvl="1">
              <a:lnSpc>
                <a:spcPct val="110000"/>
              </a:lnSpc>
            </a:pPr>
            <a:r>
              <a:rPr lang="fr-FR" dirty="0"/>
              <a:t>environnementales (le caractère recyclable du produit, etc.),</a:t>
            </a:r>
          </a:p>
          <a:p>
            <a:pPr lvl="1">
              <a:lnSpc>
                <a:spcPct val="110000"/>
              </a:lnSpc>
            </a:pPr>
            <a:r>
              <a:rPr lang="fr-FR" dirty="0"/>
              <a:t>industrielles (par exemple, il doit être fabriqué au Canada),</a:t>
            </a:r>
          </a:p>
          <a:p>
            <a:pPr lvl="1">
              <a:lnSpc>
                <a:spcPct val="110000"/>
              </a:lnSpc>
            </a:pPr>
            <a:r>
              <a:rPr lang="fr-FR" dirty="0"/>
              <a:t>matérielles (par exemple, il doit spécifier les morceaux qui peuvent être remplacés, comme des piles, il doit préciser le recours à tel ou tel serveur d’applications, la plate-forme de déploiement).</a:t>
            </a:r>
          </a:p>
          <a:p>
            <a:endParaRPr lang="fr-FR" dirty="0"/>
          </a:p>
        </p:txBody>
      </p:sp>
      <p:sp>
        <p:nvSpPr>
          <p:cNvPr id="4" name="Rectangle 3">
            <a:extLst>
              <a:ext uri="{FF2B5EF4-FFF2-40B4-BE49-F238E27FC236}">
                <a16:creationId xmlns:a16="http://schemas.microsoft.com/office/drawing/2014/main" id="{6DB56576-2776-4BFC-B635-33664CD4D5B5}"/>
              </a:ext>
            </a:extLst>
          </p:cNvPr>
          <p:cNvSpPr/>
          <p:nvPr/>
        </p:nvSpPr>
        <p:spPr>
          <a:xfrm>
            <a:off x="1463040" y="3180080"/>
            <a:ext cx="9367520" cy="250952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6904A2AE-D073-4562-9223-A93E3E3221C2}"/>
              </a:ext>
            </a:extLst>
          </p:cNvPr>
          <p:cNvSpPr txBox="1"/>
          <p:nvPr/>
        </p:nvSpPr>
        <p:spPr>
          <a:xfrm rot="1088313">
            <a:off x="7732451" y="572973"/>
            <a:ext cx="3533312" cy="1569660"/>
          </a:xfrm>
          <a:prstGeom prst="rect">
            <a:avLst/>
          </a:prstGeom>
          <a:noFill/>
        </p:spPr>
        <p:txBody>
          <a:bodyPr wrap="square" rtlCol="0">
            <a:spAutoFit/>
          </a:bodyPr>
          <a:lstStyle/>
          <a:p>
            <a:r>
              <a:rPr lang="fr-FR" sz="3200" b="1" dirty="0">
                <a:ln w="0"/>
                <a:solidFill>
                  <a:schemeClr val="accent1"/>
                </a:solidFill>
                <a:effectLst>
                  <a:outerShdw blurRad="38100" dist="25400" dir="5400000" algn="ctr" rotWithShape="0">
                    <a:srgbClr val="6E747A">
                      <a:alpha val="43000"/>
                    </a:srgbClr>
                  </a:outerShdw>
                </a:effectLst>
              </a:rPr>
              <a:t>Mais où se trouve l’Homme dans cette organisation ???</a:t>
            </a:r>
          </a:p>
        </p:txBody>
      </p:sp>
      <p:pic>
        <p:nvPicPr>
          <p:cNvPr id="7" name="Image 6" descr="Mec qui ne sait pas">
            <a:extLst>
              <a:ext uri="{FF2B5EF4-FFF2-40B4-BE49-F238E27FC236}">
                <a16:creationId xmlns:a16="http://schemas.microsoft.com/office/drawing/2014/main" id="{28319AB9-C7EE-45C0-AC89-8D85AD4C4CE6}"/>
              </a:ext>
            </a:extLst>
          </p:cNvPr>
          <p:cNvPicPr>
            <a:picLocks noChangeAspect="1"/>
          </p:cNvPicPr>
          <p:nvPr/>
        </p:nvPicPr>
        <p:blipFill>
          <a:blip r:embed="rId2"/>
          <a:stretch>
            <a:fillRect/>
          </a:stretch>
        </p:blipFill>
        <p:spPr>
          <a:xfrm>
            <a:off x="10476070" y="1730578"/>
            <a:ext cx="1785937" cy="1785937"/>
          </a:xfrm>
          <a:prstGeom prst="rect">
            <a:avLst/>
          </a:prstGeom>
        </p:spPr>
      </p:pic>
    </p:spTree>
    <p:extLst>
      <p:ext uri="{BB962C8B-B14F-4D97-AF65-F5344CB8AC3E}">
        <p14:creationId xmlns:p14="http://schemas.microsoft.com/office/powerpoint/2010/main" val="143538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6071B2F1-DBED-4134-A53F-74C6D3C56030}"/>
              </a:ext>
            </a:extLst>
          </p:cNvPr>
          <p:cNvSpPr>
            <a:spLocks noGrp="1"/>
          </p:cNvSpPr>
          <p:nvPr>
            <p:ph type="title"/>
          </p:nvPr>
        </p:nvSpPr>
        <p:spPr>
          <a:xfrm>
            <a:off x="1141412" y="618518"/>
            <a:ext cx="9822509" cy="1478570"/>
          </a:xfrm>
        </p:spPr>
        <p:txBody>
          <a:bodyPr>
            <a:normAutofit/>
          </a:bodyPr>
          <a:lstStyle/>
          <a:p>
            <a:r>
              <a:rPr lang="fr-FR" sz="3200" dirty="0"/>
              <a:t>Un petit arrêt technique sur la technique moderne</a:t>
            </a:r>
            <a:br>
              <a:rPr lang="fr-FR" sz="3200" dirty="0"/>
            </a:br>
            <a:endParaRPr lang="fr-FR" sz="3200" dirty="0"/>
          </a:p>
        </p:txBody>
      </p:sp>
      <p:sp>
        <p:nvSpPr>
          <p:cNvPr id="3" name="Espace réservé du contenu 2">
            <a:extLst>
              <a:ext uri="{FF2B5EF4-FFF2-40B4-BE49-F238E27FC236}">
                <a16:creationId xmlns:a16="http://schemas.microsoft.com/office/drawing/2014/main" id="{4B01CB22-5028-4CAD-8741-A2BEA62189D3}"/>
              </a:ext>
            </a:extLst>
          </p:cNvPr>
          <p:cNvSpPr>
            <a:spLocks noGrp="1"/>
          </p:cNvSpPr>
          <p:nvPr>
            <p:ph idx="1"/>
          </p:nvPr>
        </p:nvSpPr>
        <p:spPr>
          <a:xfrm>
            <a:off x="579438" y="2251605"/>
            <a:ext cx="4459287" cy="3965046"/>
          </a:xfrm>
        </p:spPr>
        <p:txBody>
          <a:bodyPr>
            <a:normAutofit/>
          </a:bodyPr>
          <a:lstStyle/>
          <a:p>
            <a:r>
              <a:rPr lang="fr-FR" sz="2000" dirty="0"/>
              <a:t>Homme devient un élément, donc réification dans la chaîne de production</a:t>
            </a:r>
          </a:p>
          <a:p>
            <a:endParaRPr lang="fr-FR" sz="2000" dirty="0"/>
          </a:p>
          <a:p>
            <a:r>
              <a:rPr lang="fr-FR" sz="2000" dirty="0"/>
              <a:t>L’Homme est un moyen mais toujours une fin dans le même temps. Sans cela, son Humanité est dédaignée, est regardée comme un artefact. Devient le produit.</a:t>
            </a:r>
          </a:p>
        </p:txBody>
      </p:sp>
      <p:pic>
        <p:nvPicPr>
          <p:cNvPr id="5" name="Image 4">
            <a:extLst>
              <a:ext uri="{FF2B5EF4-FFF2-40B4-BE49-F238E27FC236}">
                <a16:creationId xmlns:a16="http://schemas.microsoft.com/office/drawing/2014/main" id="{29B4EDEF-BC3A-4FD2-B3DA-172C80303946}"/>
              </a:ext>
            </a:extLst>
          </p:cNvPr>
          <p:cNvPicPr>
            <a:picLocks noChangeAspect="1"/>
          </p:cNvPicPr>
          <p:nvPr/>
        </p:nvPicPr>
        <p:blipFill>
          <a:blip r:embed="rId4"/>
          <a:stretch>
            <a:fillRect/>
          </a:stretch>
        </p:blipFill>
        <p:spPr>
          <a:xfrm>
            <a:off x="4986019" y="2113839"/>
            <a:ext cx="7169343" cy="342336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32085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A5E6FA-6C4F-4EFA-948D-7E340ED7B27B}"/>
              </a:ext>
            </a:extLst>
          </p:cNvPr>
          <p:cNvSpPr>
            <a:spLocks noGrp="1"/>
          </p:cNvSpPr>
          <p:nvPr>
            <p:ph type="title"/>
          </p:nvPr>
        </p:nvSpPr>
        <p:spPr/>
        <p:txBody>
          <a:bodyPr>
            <a:normAutofit fontScale="90000"/>
          </a:bodyPr>
          <a:lstStyle/>
          <a:p>
            <a:r>
              <a:rPr lang="fr-FR" dirty="0"/>
              <a:t>Un petit arrêt technique sur la technique moderne</a:t>
            </a:r>
            <a:br>
              <a:rPr lang="fr-FR" dirty="0"/>
            </a:br>
            <a:endParaRPr lang="fr-FR" dirty="0"/>
          </a:p>
        </p:txBody>
      </p:sp>
      <p:sp>
        <p:nvSpPr>
          <p:cNvPr id="3" name="Espace réservé du contenu 2">
            <a:extLst>
              <a:ext uri="{FF2B5EF4-FFF2-40B4-BE49-F238E27FC236}">
                <a16:creationId xmlns:a16="http://schemas.microsoft.com/office/drawing/2014/main" id="{11050269-0DD5-4886-B887-7AB3512A246D}"/>
              </a:ext>
            </a:extLst>
          </p:cNvPr>
          <p:cNvSpPr>
            <a:spLocks noGrp="1"/>
          </p:cNvSpPr>
          <p:nvPr>
            <p:ph sz="half" idx="1"/>
          </p:nvPr>
        </p:nvSpPr>
        <p:spPr>
          <a:xfrm>
            <a:off x="660400" y="1849120"/>
            <a:ext cx="5359399" cy="4897120"/>
          </a:xfrm>
        </p:spPr>
        <p:txBody>
          <a:bodyPr>
            <a:normAutofit fontScale="85000" lnSpcReduction="10000"/>
          </a:bodyPr>
          <a:lstStyle/>
          <a:p>
            <a:r>
              <a:rPr lang="fr-FR" dirty="0"/>
              <a:t>Jacques Ellul, </a:t>
            </a:r>
            <a:r>
              <a:rPr lang="fr-FR" sz="1400" dirty="0"/>
              <a:t>« Morale et technique », </a:t>
            </a:r>
            <a:r>
              <a:rPr lang="fr-FR" sz="1400" i="1" dirty="0" err="1"/>
              <a:t>Médianalyses</a:t>
            </a:r>
            <a:r>
              <a:rPr lang="fr-FR" sz="1400" i="1" dirty="0"/>
              <a:t>. Cahiers de recherches communicationnelles</a:t>
            </a:r>
            <a:r>
              <a:rPr lang="fr-FR" sz="1400" dirty="0"/>
              <a:t>, n° 2, mai 1982, pp. 24-29.</a:t>
            </a:r>
          </a:p>
          <a:p>
            <a:pPr lvl="1"/>
            <a:r>
              <a:rPr lang="fr-FR" dirty="0"/>
              <a:t>Même mise en garde vis-à-vis d’une technique devenue autonome, de son emprise sur le monde. Il invite fortement à reprendre sa liberté par une « éthique de la non-puissance » (</a:t>
            </a:r>
            <a:r>
              <a:rPr lang="fr-FR" dirty="0">
                <a:solidFill>
                  <a:schemeClr val="bg1"/>
                </a:solidFill>
                <a:highlight>
                  <a:srgbClr val="FFFF00"/>
                </a:highlight>
              </a:rPr>
              <a:t>choisir de ne pas faire</a:t>
            </a:r>
            <a:r>
              <a:rPr lang="fr-FR" dirty="0"/>
              <a:t>). Mais aussi par « une éthique de la liberté, une éthique du conflit et une éthique de la transgression. »</a:t>
            </a:r>
          </a:p>
          <a:p>
            <a:pPr lvl="1"/>
            <a:r>
              <a:rPr lang="fr-FR" dirty="0"/>
              <a:t>Technique possède un pouvoir de normalisation de la société ou plutôt de standardisation. Il les présente comme des vertus « qui apparaissent, c’est la normalité, l’efficacité, le travail, la conscience professionnelle, le dévouement à l’œuvre collective. »</a:t>
            </a:r>
          </a:p>
        </p:txBody>
      </p:sp>
      <p:sp>
        <p:nvSpPr>
          <p:cNvPr id="7" name="Espace réservé du contenu 6">
            <a:extLst>
              <a:ext uri="{FF2B5EF4-FFF2-40B4-BE49-F238E27FC236}">
                <a16:creationId xmlns:a16="http://schemas.microsoft.com/office/drawing/2014/main" id="{4101FB05-72B5-49FF-B8C9-6FAC1C89EBBC}"/>
              </a:ext>
            </a:extLst>
          </p:cNvPr>
          <p:cNvSpPr>
            <a:spLocks noGrp="1"/>
          </p:cNvSpPr>
          <p:nvPr>
            <p:ph sz="half" idx="2"/>
          </p:nvPr>
        </p:nvSpPr>
        <p:spPr/>
        <p:txBody>
          <a:bodyPr>
            <a:normAutofit fontScale="85000" lnSpcReduction="10000"/>
          </a:bodyPr>
          <a:lstStyle/>
          <a:p>
            <a:endParaRPr lang="fr-FR" dirty="0"/>
          </a:p>
        </p:txBody>
      </p:sp>
      <p:pic>
        <p:nvPicPr>
          <p:cNvPr id="6" name="Image 5">
            <a:extLst>
              <a:ext uri="{FF2B5EF4-FFF2-40B4-BE49-F238E27FC236}">
                <a16:creationId xmlns:a16="http://schemas.microsoft.com/office/drawing/2014/main" id="{4797FCE3-EB61-45AD-959A-E03575EF75A7}"/>
              </a:ext>
            </a:extLst>
          </p:cNvPr>
          <p:cNvPicPr>
            <a:picLocks noChangeAspect="1"/>
          </p:cNvPicPr>
          <p:nvPr/>
        </p:nvPicPr>
        <p:blipFill>
          <a:blip r:embed="rId2"/>
          <a:stretch>
            <a:fillRect/>
          </a:stretch>
        </p:blipFill>
        <p:spPr>
          <a:xfrm>
            <a:off x="6596697" y="2836373"/>
            <a:ext cx="4181758" cy="2663824"/>
          </a:xfrm>
          <a:prstGeom prst="rect">
            <a:avLst/>
          </a:prstGeom>
        </p:spPr>
      </p:pic>
      <p:pic>
        <p:nvPicPr>
          <p:cNvPr id="5" name="Graphique 4" descr="Double geste d’appui">
            <a:hlinkClick r:id="rId3"/>
            <a:extLst>
              <a:ext uri="{FF2B5EF4-FFF2-40B4-BE49-F238E27FC236}">
                <a16:creationId xmlns:a16="http://schemas.microsoft.com/office/drawing/2014/main" id="{3522BE8A-4973-4B68-A736-72343F61C2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6844" y="3711085"/>
            <a:ext cx="914400" cy="914400"/>
          </a:xfrm>
          <a:prstGeom prst="rect">
            <a:avLst/>
          </a:prstGeom>
        </p:spPr>
      </p:pic>
    </p:spTree>
    <p:extLst>
      <p:ext uri="{BB962C8B-B14F-4D97-AF65-F5344CB8AC3E}">
        <p14:creationId xmlns:p14="http://schemas.microsoft.com/office/powerpoint/2010/main" val="1078607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Image 3">
            <a:extLst>
              <a:ext uri="{FF2B5EF4-FFF2-40B4-BE49-F238E27FC236}">
                <a16:creationId xmlns:a16="http://schemas.microsoft.com/office/drawing/2014/main" id="{26874446-BD56-492E-A42F-43604DFFFDAA}"/>
              </a:ext>
            </a:extLst>
          </p:cNvPr>
          <p:cNvPicPr>
            <a:picLocks noChangeAspect="1"/>
          </p:cNvPicPr>
          <p:nvPr/>
        </p:nvPicPr>
        <p:blipFill rotWithShape="1">
          <a:blip r:embed="rId4">
            <a:alphaModFix/>
          </a:blip>
          <a:srcRect b="20471"/>
          <a:stretch/>
        </p:blipFill>
        <p:spPr>
          <a:xfrm>
            <a:off x="3611" y="10"/>
            <a:ext cx="12188389" cy="6857990"/>
          </a:xfrm>
          <a:prstGeom prst="rect">
            <a:avLst/>
          </a:prstGeom>
        </p:spPr>
      </p:pic>
      <p:grpSp>
        <p:nvGrpSpPr>
          <p:cNvPr id="13" name="Group 12">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4"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6"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re 1">
            <a:extLst>
              <a:ext uri="{FF2B5EF4-FFF2-40B4-BE49-F238E27FC236}">
                <a16:creationId xmlns:a16="http://schemas.microsoft.com/office/drawing/2014/main" id="{259F19AF-E72F-49CB-B571-7B76D7C9A594}"/>
              </a:ext>
            </a:extLst>
          </p:cNvPr>
          <p:cNvSpPr>
            <a:spLocks noGrp="1"/>
          </p:cNvSpPr>
          <p:nvPr>
            <p:ph type="ctrTitle"/>
          </p:nvPr>
        </p:nvSpPr>
        <p:spPr>
          <a:xfrm>
            <a:off x="2667000" y="2328334"/>
            <a:ext cx="6858000" cy="1367896"/>
          </a:xfrm>
        </p:spPr>
        <p:txBody>
          <a:bodyPr>
            <a:normAutofit/>
          </a:bodyPr>
          <a:lstStyle/>
          <a:p>
            <a:pPr algn="ctr"/>
            <a:r>
              <a:rPr lang="fr-FR" dirty="0"/>
              <a:t>Le cahier des charges</a:t>
            </a:r>
            <a:endParaRPr lang="fr-FR"/>
          </a:p>
        </p:txBody>
      </p:sp>
      <p:sp>
        <p:nvSpPr>
          <p:cNvPr id="3" name="Espace réservé du contenu 2">
            <a:extLst>
              <a:ext uri="{FF2B5EF4-FFF2-40B4-BE49-F238E27FC236}">
                <a16:creationId xmlns:a16="http://schemas.microsoft.com/office/drawing/2014/main" id="{0183C486-75F9-464C-BF2D-FE87A60CBE35}"/>
              </a:ext>
            </a:extLst>
          </p:cNvPr>
          <p:cNvSpPr>
            <a:spLocks noGrp="1"/>
          </p:cNvSpPr>
          <p:nvPr>
            <p:ph type="subTitle" idx="1"/>
          </p:nvPr>
        </p:nvSpPr>
        <p:spPr>
          <a:xfrm>
            <a:off x="2667001" y="3602038"/>
            <a:ext cx="6857999" cy="953029"/>
          </a:xfrm>
        </p:spPr>
        <p:txBody>
          <a:bodyPr>
            <a:normAutofit/>
          </a:bodyPr>
          <a:lstStyle/>
          <a:p>
            <a:pPr algn="ctr"/>
            <a:r>
              <a:rPr lang="fr-FR" dirty="0"/>
              <a:t>Nouvel arrêt : l’habitude</a:t>
            </a:r>
          </a:p>
        </p:txBody>
      </p:sp>
    </p:spTree>
    <p:extLst>
      <p:ext uri="{BB962C8B-B14F-4D97-AF65-F5344CB8AC3E}">
        <p14:creationId xmlns:p14="http://schemas.microsoft.com/office/powerpoint/2010/main" val="2334710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6DCBBD-5727-4264-AD20-3E396D1DAD39}"/>
              </a:ext>
            </a:extLst>
          </p:cNvPr>
          <p:cNvSpPr>
            <a:spLocks noGrp="1"/>
          </p:cNvSpPr>
          <p:nvPr>
            <p:ph type="title"/>
          </p:nvPr>
        </p:nvSpPr>
        <p:spPr/>
        <p:txBody>
          <a:bodyPr/>
          <a:lstStyle/>
          <a:p>
            <a:r>
              <a:rPr lang="fr-FR" dirty="0"/>
              <a:t>Nouvel arrêt : habitude et protocole</a:t>
            </a:r>
            <a:br>
              <a:rPr lang="fr-FR" dirty="0"/>
            </a:br>
            <a:endParaRPr lang="fr-FR" dirty="0"/>
          </a:p>
        </p:txBody>
      </p:sp>
      <p:sp>
        <p:nvSpPr>
          <p:cNvPr id="3" name="Espace réservé du contenu 2">
            <a:extLst>
              <a:ext uri="{FF2B5EF4-FFF2-40B4-BE49-F238E27FC236}">
                <a16:creationId xmlns:a16="http://schemas.microsoft.com/office/drawing/2014/main" id="{B89FF92B-06C8-4248-8CBB-97FBBBAB80F4}"/>
              </a:ext>
            </a:extLst>
          </p:cNvPr>
          <p:cNvSpPr>
            <a:spLocks noGrp="1"/>
          </p:cNvSpPr>
          <p:nvPr>
            <p:ph idx="1"/>
          </p:nvPr>
        </p:nvSpPr>
        <p:spPr/>
        <p:txBody>
          <a:bodyPr>
            <a:normAutofit lnSpcReduction="10000"/>
          </a:bodyPr>
          <a:lstStyle/>
          <a:p>
            <a:r>
              <a:rPr lang="fr-FR" dirty="0"/>
              <a:t>Force et poison tout à la fois</a:t>
            </a:r>
          </a:p>
          <a:p>
            <a:pPr lvl="1"/>
            <a:r>
              <a:rPr lang="fr-FR" dirty="0"/>
              <a:t>Permet recul pour noter anomalie, pour permettre adaptation à l’imprévu</a:t>
            </a:r>
          </a:p>
          <a:p>
            <a:pPr lvl="1"/>
            <a:r>
              <a:rPr lang="fr-FR" dirty="0"/>
              <a:t>Expertise, assurance, fluidité, habileté</a:t>
            </a:r>
          </a:p>
          <a:p>
            <a:pPr lvl="1"/>
            <a:r>
              <a:rPr lang="fr-FR" dirty="0"/>
              <a:t>MAIS tête dans le guidon !</a:t>
            </a:r>
          </a:p>
          <a:p>
            <a:r>
              <a:rPr lang="fr-FR" dirty="0"/>
              <a:t>Protocole</a:t>
            </a:r>
          </a:p>
          <a:p>
            <a:pPr lvl="1"/>
            <a:r>
              <a:rPr lang="fr-FR" dirty="0"/>
              <a:t>Cadre sécurisant</a:t>
            </a:r>
          </a:p>
          <a:p>
            <a:pPr lvl="1"/>
            <a:r>
              <a:rPr lang="fr-FR" dirty="0"/>
              <a:t>Permet également recul, maîtrise, fluidité, assurance vis-à-vis d’un processus, d’une situation, d’une technique particulière</a:t>
            </a:r>
          </a:p>
          <a:p>
            <a:pPr lvl="2"/>
            <a:endParaRPr lang="fr-FR" dirty="0"/>
          </a:p>
        </p:txBody>
      </p:sp>
    </p:spTree>
    <p:extLst>
      <p:ext uri="{BB962C8B-B14F-4D97-AF65-F5344CB8AC3E}">
        <p14:creationId xmlns:p14="http://schemas.microsoft.com/office/powerpoint/2010/main" val="25357683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D9641D-149C-4A40-9E8A-CC592C0B7E12}"/>
              </a:ext>
            </a:extLst>
          </p:cNvPr>
          <p:cNvSpPr>
            <a:spLocks noGrp="1"/>
          </p:cNvSpPr>
          <p:nvPr>
            <p:ph type="title"/>
          </p:nvPr>
        </p:nvSpPr>
        <p:spPr/>
        <p:txBody>
          <a:bodyPr/>
          <a:lstStyle/>
          <a:p>
            <a:r>
              <a:rPr lang="fr-FR" dirty="0"/>
              <a:t>Nouvel arrêt : habitude et protocole</a:t>
            </a:r>
            <a:br>
              <a:rPr lang="fr-FR" dirty="0"/>
            </a:br>
            <a:endParaRPr lang="fr-FR" dirty="0"/>
          </a:p>
        </p:txBody>
      </p:sp>
      <p:sp>
        <p:nvSpPr>
          <p:cNvPr id="4" name="Espace réservé du texte 3">
            <a:extLst>
              <a:ext uri="{FF2B5EF4-FFF2-40B4-BE49-F238E27FC236}">
                <a16:creationId xmlns:a16="http://schemas.microsoft.com/office/drawing/2014/main" id="{5B17826C-A646-41FA-8AE3-BD7E4A881837}"/>
              </a:ext>
            </a:extLst>
          </p:cNvPr>
          <p:cNvSpPr>
            <a:spLocks noGrp="1"/>
          </p:cNvSpPr>
          <p:nvPr>
            <p:ph type="body" idx="1"/>
          </p:nvPr>
        </p:nvSpPr>
        <p:spPr>
          <a:xfrm>
            <a:off x="1141410" y="2185598"/>
            <a:ext cx="9906000" cy="823912"/>
          </a:xfrm>
        </p:spPr>
        <p:txBody>
          <a:bodyPr/>
          <a:lstStyle/>
          <a:p>
            <a:r>
              <a:rPr lang="fr-FR" dirty="0"/>
              <a:t>L’habitude nous habite-t-elle ou bien l’habitons-nous ?</a:t>
            </a:r>
          </a:p>
          <a:p>
            <a:endParaRPr lang="fr-FR" dirty="0"/>
          </a:p>
        </p:txBody>
      </p:sp>
      <p:sp>
        <p:nvSpPr>
          <p:cNvPr id="3" name="Espace réservé du contenu 2">
            <a:extLst>
              <a:ext uri="{FF2B5EF4-FFF2-40B4-BE49-F238E27FC236}">
                <a16:creationId xmlns:a16="http://schemas.microsoft.com/office/drawing/2014/main" id="{16436435-7CDF-4826-A5D4-759030F20179}"/>
              </a:ext>
            </a:extLst>
          </p:cNvPr>
          <p:cNvSpPr>
            <a:spLocks noGrp="1"/>
          </p:cNvSpPr>
          <p:nvPr>
            <p:ph sz="half" idx="2"/>
          </p:nvPr>
        </p:nvSpPr>
        <p:spPr>
          <a:xfrm>
            <a:off x="1141410" y="3073397"/>
            <a:ext cx="4878391" cy="3049107"/>
          </a:xfrm>
        </p:spPr>
        <p:txBody>
          <a:bodyPr>
            <a:normAutofit/>
          </a:bodyPr>
          <a:lstStyle/>
          <a:p>
            <a:r>
              <a:rPr lang="fr-FR" dirty="0"/>
              <a:t>Habitude habitante</a:t>
            </a:r>
          </a:p>
          <a:p>
            <a:pPr lvl="1"/>
            <a:r>
              <a:rPr lang="fr-FR" dirty="0"/>
              <a:t>Confort</a:t>
            </a:r>
          </a:p>
          <a:p>
            <a:pPr lvl="1"/>
            <a:r>
              <a:rPr lang="fr-FR" dirty="0"/>
              <a:t>Manque de liberté (habitude décide, empêche innovation, </a:t>
            </a:r>
            <a:r>
              <a:rPr lang="fr-FR" dirty="0" err="1"/>
              <a:t>etc</a:t>
            </a:r>
            <a:r>
              <a:rPr lang="fr-FR" dirty="0"/>
              <a:t>)</a:t>
            </a:r>
          </a:p>
          <a:p>
            <a:pPr lvl="1"/>
            <a:r>
              <a:rPr lang="fr-FR" dirty="0"/>
              <a:t>Paresse intellectuelle</a:t>
            </a:r>
          </a:p>
          <a:p>
            <a:endParaRPr lang="fr-FR" dirty="0"/>
          </a:p>
        </p:txBody>
      </p:sp>
      <p:sp>
        <p:nvSpPr>
          <p:cNvPr id="6" name="Espace réservé du contenu 5">
            <a:extLst>
              <a:ext uri="{FF2B5EF4-FFF2-40B4-BE49-F238E27FC236}">
                <a16:creationId xmlns:a16="http://schemas.microsoft.com/office/drawing/2014/main" id="{F130C96A-581E-495A-A569-1EBFDAFE5E8F}"/>
              </a:ext>
            </a:extLst>
          </p:cNvPr>
          <p:cNvSpPr>
            <a:spLocks noGrp="1"/>
          </p:cNvSpPr>
          <p:nvPr>
            <p:ph sz="quarter" idx="4"/>
          </p:nvPr>
        </p:nvSpPr>
        <p:spPr>
          <a:xfrm>
            <a:off x="6172200" y="3073397"/>
            <a:ext cx="4875210" cy="3165477"/>
          </a:xfrm>
        </p:spPr>
        <p:txBody>
          <a:bodyPr>
            <a:normAutofit/>
          </a:bodyPr>
          <a:lstStyle/>
          <a:p>
            <a:r>
              <a:rPr lang="fr-FR" dirty="0"/>
              <a:t>Habitude habitée</a:t>
            </a:r>
          </a:p>
          <a:p>
            <a:pPr lvl="2"/>
            <a:r>
              <a:rPr lang="fr-FR" dirty="0"/>
              <a:t>Inconfort</a:t>
            </a:r>
          </a:p>
          <a:p>
            <a:pPr lvl="2"/>
            <a:r>
              <a:rPr lang="fr-FR" dirty="0"/>
              <a:t>Doute (méthodique hyperbolique), Descartes</a:t>
            </a:r>
          </a:p>
          <a:p>
            <a:pPr lvl="2"/>
            <a:r>
              <a:rPr lang="fr-FR" dirty="0"/>
              <a:t>Interrogation </a:t>
            </a:r>
          </a:p>
          <a:p>
            <a:pPr lvl="2"/>
            <a:r>
              <a:rPr lang="fr-FR" dirty="0"/>
              <a:t>Amélioration </a:t>
            </a:r>
          </a:p>
        </p:txBody>
      </p:sp>
    </p:spTree>
    <p:extLst>
      <p:ext uri="{BB962C8B-B14F-4D97-AF65-F5344CB8AC3E}">
        <p14:creationId xmlns:p14="http://schemas.microsoft.com/office/powerpoint/2010/main" val="926905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61678</TotalTime>
  <Words>10336</Words>
  <Application>Microsoft Office PowerPoint</Application>
  <PresentationFormat>Grand écran</PresentationFormat>
  <Paragraphs>917</Paragraphs>
  <Slides>174</Slides>
  <Notes>30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174</vt:i4>
      </vt:variant>
    </vt:vector>
  </HeadingPairs>
  <TitlesOfParts>
    <vt:vector size="182" baseType="lpstr">
      <vt:lpstr>Arial</vt:lpstr>
      <vt:lpstr>Calibri</vt:lpstr>
      <vt:lpstr>Georgia</vt:lpstr>
      <vt:lpstr>pt serif</vt:lpstr>
      <vt:lpstr>Times New Roman</vt:lpstr>
      <vt:lpstr>Tw Cen MT</vt:lpstr>
      <vt:lpstr>Wingdings</vt:lpstr>
      <vt:lpstr>Circuit</vt:lpstr>
      <vt:lpstr>Ethique et responsabilité de l’ingénieur </vt:lpstr>
      <vt:lpstr>introduction</vt:lpstr>
      <vt:lpstr>introduction</vt:lpstr>
      <vt:lpstr>Introduction </vt:lpstr>
      <vt:lpstr>introduction</vt:lpstr>
      <vt:lpstr>introduction</vt:lpstr>
      <vt:lpstr>introduction</vt:lpstr>
      <vt:lpstr>Introduction </vt:lpstr>
      <vt:lpstr>L’éthique, pourquoi ?</vt:lpstr>
      <vt:lpstr>L’éthique, pourquoi ?</vt:lpstr>
      <vt:lpstr>L’éthique, pourquoi ?</vt:lpstr>
      <vt:lpstr>L’éthique, pourquoi ?</vt:lpstr>
      <vt:lpstr>L’éthique, pourquoi ?</vt:lpstr>
      <vt:lpstr>L’éthique, pourquoi ?</vt:lpstr>
      <vt:lpstr>L’éthique, pourquoi ?</vt:lpstr>
      <vt:lpstr>DÉfinition et finalité de l’éthique</vt:lpstr>
      <vt:lpstr>Définition et finalité de l'éthique </vt:lpstr>
      <vt:lpstr>Définition et finalité de l'éthique</vt:lpstr>
      <vt:lpstr>Définition et finalité de l’éthique</vt:lpstr>
      <vt:lpstr>Définition et finalité de l’éthique </vt:lpstr>
      <vt:lpstr>Définition et finalité de l’éthique</vt:lpstr>
      <vt:lpstr>Définition et finalité de l’éthique</vt:lpstr>
      <vt:lpstr>Définition et finalité de l'éthique</vt:lpstr>
      <vt:lpstr>Définition et finalité de l'éthique (et de la morale)</vt:lpstr>
      <vt:lpstr>Définition et finalité de l'éthique</vt:lpstr>
      <vt:lpstr>Définition et finalité de l'éthique</vt:lpstr>
      <vt:lpstr>Définir ce qui est éthique</vt:lpstr>
      <vt:lpstr>Définir ce qui est éthique</vt:lpstr>
      <vt:lpstr>Définir ce qui est éthique</vt:lpstr>
      <vt:lpstr>Définir ce qui est éthique</vt:lpstr>
      <vt:lpstr>Définir ce qui est éthique</vt:lpstr>
      <vt:lpstr>Définir ce qui est éthique</vt:lpstr>
      <vt:lpstr>Définir ce qui est éthique</vt:lpstr>
      <vt:lpstr>Définir ce qui est éthique</vt:lpstr>
      <vt:lpstr>Définir ce qui est éthique</vt:lpstr>
      <vt:lpstr>Définir ce qui est éthique</vt:lpstr>
      <vt:lpstr>La responsabilité, pourquoi en parler ?</vt:lpstr>
      <vt:lpstr>La responsabilité, pourquoi en parler ?</vt:lpstr>
      <vt:lpstr>la responsabilité, pourquoi en parler ?</vt:lpstr>
      <vt:lpstr>Comprendre ce qu’est la liberté</vt:lpstr>
      <vt:lpstr>La responsabilité, pourquoi en parler ?</vt:lpstr>
      <vt:lpstr>La responsabilité, pourquoi en parler ?</vt:lpstr>
      <vt:lpstr>responsabilité</vt:lpstr>
      <vt:lpstr>responsabilité</vt:lpstr>
      <vt:lpstr>Responsabilité </vt:lpstr>
      <vt:lpstr>REsponsabilité </vt:lpstr>
      <vt:lpstr>responsabilité</vt:lpstr>
      <vt:lpstr>responsabilité</vt:lpstr>
      <vt:lpstr>l’ingénieur</vt:lpstr>
      <vt:lpstr>l’ingénieur</vt:lpstr>
      <vt:lpstr>l’ingénieur</vt:lpstr>
      <vt:lpstr>L’ingénieur</vt:lpstr>
      <vt:lpstr>l’ingénieur</vt:lpstr>
      <vt:lpstr>l’ingénieur</vt:lpstr>
      <vt:lpstr>l’ingénieur</vt:lpstr>
      <vt:lpstr>l’ingénieur</vt:lpstr>
      <vt:lpstr>L’ingénieur</vt:lpstr>
      <vt:lpstr>L’ingénieur</vt:lpstr>
      <vt:lpstr>L’ingénieur</vt:lpstr>
      <vt:lpstr>l’ingénieur</vt:lpstr>
      <vt:lpstr>L’ingénieur aujourd’hui</vt:lpstr>
      <vt:lpstr>l’ingénieur aujourd’hui</vt:lpstr>
      <vt:lpstr>L’ingénieur aujourd’hui</vt:lpstr>
      <vt:lpstr>L’ingénieur aujourd’hui</vt:lpstr>
      <vt:lpstr>L’ingénieur aujourd’hui</vt:lpstr>
      <vt:lpstr>L’ingénieur aujourd’hui </vt:lpstr>
      <vt:lpstr>L’ingénieur aujourd’hui</vt:lpstr>
      <vt:lpstr>Éthique et ingénierie</vt:lpstr>
      <vt:lpstr>Éthique et ingénierie</vt:lpstr>
      <vt:lpstr>Éthique et ingénierie</vt:lpstr>
      <vt:lpstr>Charte d’Ethique de l’Ingénieur Préambule </vt:lpstr>
      <vt:lpstr>Charte d’Ethique de l’Ingénieur Préambule</vt:lpstr>
      <vt:lpstr>Présentation PowerPoint</vt:lpstr>
      <vt:lpstr>Éthique et ingénierie</vt:lpstr>
      <vt:lpstr>Éthique et ingénierie</vt:lpstr>
      <vt:lpstr>Éthique et ingénierie</vt:lpstr>
      <vt:lpstr>Éthique et ingénierie</vt:lpstr>
      <vt:lpstr>Présentation PowerPoint</vt:lpstr>
      <vt:lpstr>Présentation PowerPoint</vt:lpstr>
      <vt:lpstr>Présentation PowerPoint</vt:lpstr>
      <vt:lpstr>Impact de la décision</vt:lpstr>
      <vt:lpstr>Le cahier des charges</vt:lpstr>
      <vt:lpstr>Le cahier des charges</vt:lpstr>
      <vt:lpstr>Le cahier des charges</vt:lpstr>
      <vt:lpstr>Le cahier des charges</vt:lpstr>
      <vt:lpstr>Le cahier des charges</vt:lpstr>
      <vt:lpstr>Le cahier des charges</vt:lpstr>
      <vt:lpstr>Un petit arrêt technique sur la technique moderne </vt:lpstr>
      <vt:lpstr>Un petit arrêt technique sur la technique moderne </vt:lpstr>
      <vt:lpstr>Un petit arrêt sur la technique moderne</vt:lpstr>
      <vt:lpstr>Un petit arrêt technique sur la technique moderne </vt:lpstr>
      <vt:lpstr>Un petit arrêt technique sur la technique moderne</vt:lpstr>
      <vt:lpstr>Un petit arrêt technique sur la technique moderne </vt:lpstr>
      <vt:lpstr>Un petit arrêt technique sur la technique moderne </vt:lpstr>
      <vt:lpstr>Un petit arrêt technique sur la technique moderne </vt:lpstr>
      <vt:lpstr>Un petit arrêt technique sur la technique moderne </vt:lpstr>
      <vt:lpstr>Le cahier des charges</vt:lpstr>
      <vt:lpstr>Nouvel arrêt : habitude et protocole </vt:lpstr>
      <vt:lpstr>Nouvel arrêt : habitude et protocole </vt:lpstr>
      <vt:lpstr>Cahier des charges fonctionnel</vt:lpstr>
      <vt:lpstr>Cahier des charges fonctionnel</vt:lpstr>
      <vt:lpstr>Cahier des charges à problèmes</vt:lpstr>
      <vt:lpstr>Comment tuer un maximum de personnes</vt:lpstr>
      <vt:lpstr>Comment tuer un maximum de personnes</vt:lpstr>
      <vt:lpstr>Comment tuer un maximum de personnes</vt:lpstr>
      <vt:lpstr>Comment tuer encore plus de personnes ? Auschwitz-Birkenau</vt:lpstr>
      <vt:lpstr>Comment tuer encore plus de personnes ? Auschwitz-Birkenau</vt:lpstr>
      <vt:lpstr>Comment tuer encore plus de personnes ? Auschwitz-Birkenau</vt:lpstr>
      <vt:lpstr>Comment tuer des « imbéciles incurables » sous couvert d’éthique ?</vt:lpstr>
      <vt:lpstr>Comment tuer des « imbéciles incurables » sous couvert d’éthique ?</vt:lpstr>
      <vt:lpstr>Comment tuer des « imbéciles incurables » sous couvert d’éthique ?</vt:lpstr>
      <vt:lpstr>Comment tuer des « imbéciles incurables » sous couvert d’éthique ?</vt:lpstr>
      <vt:lpstr>Orienter son action</vt:lpstr>
      <vt:lpstr>Orienter son action</vt:lpstr>
      <vt:lpstr>Orienter son action</vt:lpstr>
      <vt:lpstr>Orienter son action</vt:lpstr>
      <vt:lpstr>Orienter son action</vt:lpstr>
      <vt:lpstr>Engineering ethics</vt:lpstr>
      <vt:lpstr>Engineering ethics</vt:lpstr>
      <vt:lpstr>Engineering Ethics</vt:lpstr>
      <vt:lpstr>Engineering Ethics</vt:lpstr>
      <vt:lpstr>Engineering Ethics</vt:lpstr>
      <vt:lpstr>Naissance de la bioéthique, un tournant dans l’histoire de l’éthique</vt:lpstr>
      <vt:lpstr>Naissance de la bioéthique, un tournant dans l’histoire de l’éthique</vt:lpstr>
      <vt:lpstr>On fait quoi maintenant ?</vt:lpstr>
      <vt:lpstr>On fait quoi maintenant ?</vt:lpstr>
      <vt:lpstr>On fait quoi maintenant ?</vt:lpstr>
      <vt:lpstr>modèle de Georgetown </vt:lpstr>
      <vt:lpstr>Modèle de Georgetown appliqué à l’ingénierie</vt:lpstr>
      <vt:lpstr>principisme</vt:lpstr>
      <vt:lpstr>Autonomie </vt:lpstr>
      <vt:lpstr> Autonomie</vt:lpstr>
      <vt:lpstr>Autonomie </vt:lpstr>
      <vt:lpstr>Justice </vt:lpstr>
      <vt:lpstr>justice</vt:lpstr>
      <vt:lpstr>Principisme et ingénierie</vt:lpstr>
      <vt:lpstr>Deux camps</vt:lpstr>
      <vt:lpstr>Ethique descriptive</vt:lpstr>
      <vt:lpstr>Ethique descriptive</vt:lpstr>
      <vt:lpstr>Ethique descriptive</vt:lpstr>
      <vt:lpstr>Ethique descriptive</vt:lpstr>
      <vt:lpstr>Ethique descriptive</vt:lpstr>
      <vt:lpstr>Modèle subjectiviste ou libéral-radical</vt:lpstr>
      <vt:lpstr>Modèle subjectiviste ou libéral-radical</vt:lpstr>
      <vt:lpstr>Modèle subjectiviste ou libéral-radical</vt:lpstr>
      <vt:lpstr>Modèle subjectiviste ou libéral-radical</vt:lpstr>
      <vt:lpstr>Modèle pragmatico-utilitariste</vt:lpstr>
      <vt:lpstr>Modèle pragmatico-utilitariste</vt:lpstr>
      <vt:lpstr>Modèle pragmatico-utilitariste</vt:lpstr>
      <vt:lpstr>Modèle pragmatico-utilitariste</vt:lpstr>
      <vt:lpstr>Modèle pragmatico-utilitariste</vt:lpstr>
      <vt:lpstr>Modèle pragmatico-utilitariste</vt:lpstr>
      <vt:lpstr>Modèle pragmatico-utilitariste</vt:lpstr>
      <vt:lpstr>Modèle déontologique</vt:lpstr>
      <vt:lpstr>Déontologie </vt:lpstr>
      <vt:lpstr>Déontologie</vt:lpstr>
      <vt:lpstr>Modèle eudémoniste ou éthique des vertus</vt:lpstr>
      <vt:lpstr>Modèle eudémoniste ou éthique des vertus</vt:lpstr>
      <vt:lpstr>Modèle eudémoniste ou éthique des vertus</vt:lpstr>
      <vt:lpstr>Personnalisme </vt:lpstr>
      <vt:lpstr>Personnalisme </vt:lpstr>
      <vt:lpstr>Le personnalisme</vt:lpstr>
      <vt:lpstr>personnalisme</vt:lpstr>
      <vt:lpstr>personnalisme</vt:lpstr>
      <vt:lpstr>Personnalisme </vt:lpstr>
      <vt:lpstr>personnalisme</vt:lpstr>
      <vt:lpstr>personnalisme</vt:lpstr>
      <vt:lpstr>Ethique de la réciprocité ou Règle d’or ou loi naturelle</vt:lpstr>
      <vt:lpstr>Approche de la résolution éthique</vt:lpstr>
      <vt:lpstr>Approche de la résolution éthique</vt:lpstr>
      <vt:lpstr>Approche de la résolution éthique</vt:lpstr>
      <vt:lpstr>Approche de la résolution éthique</vt:lpstr>
      <vt:lpstr>Approche de la résolution éthique</vt:lpstr>
      <vt:lpstr>Et maintenant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Ethique et responsabilité de l’ingénieur </dc:title>
  <dc:creator>Laurence Henry</dc:creator>
  <cp:lastModifiedBy>Laurence Henry</cp:lastModifiedBy>
  <cp:revision>7</cp:revision>
  <cp:lastPrinted>2021-03-20T08:45:27Z</cp:lastPrinted>
  <dcterms:created xsi:type="dcterms:W3CDTF">2020-10-07T21:26:03Z</dcterms:created>
  <dcterms:modified xsi:type="dcterms:W3CDTF">2021-10-20T20:03:30Z</dcterms:modified>
</cp:coreProperties>
</file>